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21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94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82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5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0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86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7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7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03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00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7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B846-0EC5-4AD5-8FF7-D898D513F162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1D90-5604-4C57-BF49-16BC063278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39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ma"/><Relationship Id="rId7" Type="http://schemas.openxmlformats.org/officeDocument/2006/relationships/image" Target="../media/image3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ma"/><Relationship Id="rId7" Type="http://schemas.openxmlformats.org/officeDocument/2006/relationships/image" Target="../media/image7.jpe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media3.wma"/><Relationship Id="rId7" Type="http://schemas.openxmlformats.org/officeDocument/2006/relationships/image" Target="../media/image10.jpe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openxmlformats.org/officeDocument/2006/relationships/image" Target="../media/image16.jpe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4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Jak powstaje książka?</a:t>
            </a:r>
            <a:endParaRPr lang="pl-PL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Najciekawsze książki na maj 2019 (i trochę na Dzień Dzieck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38" y="1439673"/>
            <a:ext cx="8260724" cy="53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Free Free Book Clipart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Books PNG Clip Art - Best WEB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044521"/>
            <a:ext cx="1488448" cy="6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own Book PNG Clipart - Best WEB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158" y="4550647"/>
            <a:ext cx="1599309" cy="11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39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0"/>
    </mc:Choice>
    <mc:Fallback>
      <p:transition spd="slow" advTm="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/>
              <a:t>W przedszkolu i w domu chętnie i często sięgacie po piękne, kolorowe książeczki. Lubicie słuchać zapisanych w nich historii, albo oglądać ilustracje. Czy wiecie jednak, jak powstają książki?</a:t>
            </a:r>
            <a:endParaRPr lang="pl-PL" sz="2800" dirty="0"/>
          </a:p>
        </p:txBody>
      </p:sp>
      <p:pic>
        <p:nvPicPr>
          <p:cNvPr id="2050" name="Picture 2" descr="Natural - regał na książki 14221-KidKraft - meble dla dziec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0" y="1690688"/>
            <a:ext cx="3938744" cy="39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aina Przedszkolaka - Publiczne Przedszkole Radzymin | Stref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2875544"/>
            <a:ext cx="4876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ok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b="6038"/>
          <a:stretch/>
        </p:blipFill>
        <p:spPr bwMode="auto">
          <a:xfrm>
            <a:off x="4453943" y="2340769"/>
            <a:ext cx="3284113" cy="33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0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23"/>
    </mc:Choice>
    <mc:Fallback>
      <p:transition spd="slow" advTm="18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>Ciekawe historie, piękne opowieści czy wesołe wierszyki, które czytają Wam rodzice pisze osoba, którą nazywamy autorem lub pisarzem, a w przypadku wierszy – poetą. Takie panie lub panowie potrafią wymyślić historie, które zainteresują innych ludzi i zapisać je pięknym językiem. Pisanie książek to ich praca. </a:t>
            </a:r>
            <a:r>
              <a:rPr lang="pl-PL" sz="2200" dirty="0" smtClean="0"/>
              <a:t>(oto znani autorzy książeczek dla dzieci – pan Wojciech Widłak, autor „Pana Kuleczki”, i Jan Brzechwa, którego </a:t>
            </a:r>
            <a:r>
              <a:rPr lang="pl-PL" sz="2200" dirty="0" err="1" smtClean="0"/>
              <a:t>wierszylk</a:t>
            </a:r>
            <a:r>
              <a:rPr lang="pl-PL" sz="2200" dirty="0" smtClean="0"/>
              <a:t> o kaczce dziwaczce tak bardzo lubicie)</a:t>
            </a: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/>
          <a:srcRect l="10270" t="13472" r="8630" b="5512"/>
          <a:stretch/>
        </p:blipFill>
        <p:spPr>
          <a:xfrm>
            <a:off x="2638023" y="1957588"/>
            <a:ext cx="6581104" cy="3696237"/>
          </a:xfrm>
          <a:prstGeom prst="rect">
            <a:avLst/>
          </a:prstGeom>
        </p:spPr>
      </p:pic>
      <p:pic>
        <p:nvPicPr>
          <p:cNvPr id="3080" name="Picture 8" descr="Wojciech Widłak (7114) - Lubimyczytać.p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4" y="1468191"/>
            <a:ext cx="2914316" cy="41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N KULECZKA. RADOŚĆ - Wojciech Widłak - 5175817467 - oficjaln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55" y="5022929"/>
            <a:ext cx="1508974" cy="17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an Brzechwa – Wikipedia, wolna encyklo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88" y="1690689"/>
            <a:ext cx="2616727" cy="38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aczka dziwaczka - Szkoła Podstawowa im. Jana Brzechwy w Grabienicac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012" y="4780772"/>
            <a:ext cx="1453966" cy="19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52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16"/>
    </mc:Choice>
    <mc:Fallback>
      <p:transition spd="slow" advTm="41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smtClean="0"/>
              <a:t>Kiedy pisarz napisze już tekst, wysyła go do wydawnictwa, czyli instytucji, która zajmuje się wydawaniem książek. W wydawnictwie tekst pisarza czyta wiele osób- jeśli im się spodoba, książka zostanie wydana i można ją będzie kupić w sklepie.</a:t>
            </a:r>
            <a:br>
              <a:rPr lang="pl-PL" sz="3100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/>
          <a:srcRect l="10472" t="14041" r="8163" b="7086"/>
          <a:stretch/>
        </p:blipFill>
        <p:spPr>
          <a:xfrm>
            <a:off x="1633111" y="1690688"/>
            <a:ext cx="8925778" cy="4864659"/>
          </a:xfrm>
          <a:prstGeom prst="rect">
            <a:avLst/>
          </a:prstGeom>
        </p:spPr>
      </p:pic>
      <p:pic>
        <p:nvPicPr>
          <p:cNvPr id="4" name="Dźwię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66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4"/>
    </mc:Choice>
    <mc:Fallback>
      <p:transition spd="slow" advTm="20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Jeżeli do książki potrzebne są obrazki – tak, jak w książkach dla dzieci – trzeba kogoś poprosić, żeby je przygotował. Taką pracę wykonuje ilustrator, a przygotowane przez niego rysunki, które trafią do książek, nazywają się ilustracje.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/>
          <a:srcRect l="11463" t="16154" r="10935" b="4973"/>
          <a:stretch/>
        </p:blipFill>
        <p:spPr>
          <a:xfrm>
            <a:off x="2167944" y="1690688"/>
            <a:ext cx="7856112" cy="4489208"/>
          </a:xfrm>
          <a:prstGeom prst="rect">
            <a:avLst/>
          </a:prstGeom>
        </p:spPr>
      </p:pic>
      <p:pic>
        <p:nvPicPr>
          <p:cNvPr id="4098" name="Picture 2" descr="Franklin – Oddziały Przedszkolne przy Szkole Podstawowej w Siercz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4" y="2240924"/>
            <a:ext cx="1549001" cy="30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cia Kocia - Media-Rodzin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r="21370"/>
          <a:stretch/>
        </p:blipFill>
        <p:spPr bwMode="auto">
          <a:xfrm>
            <a:off x="10024056" y="2389014"/>
            <a:ext cx="1937294" cy="3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65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84"/>
    </mc:Choice>
    <mc:Fallback>
      <p:transition spd="slow" advTm="26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Kiedy gotowy jest już tekst i ilustracje, książka trafia do drukarni. Tu, przy użyciu specjalnych maszyn, drukowanych jest bardzo wiele egzemplarzy książek, które następnie wysyłane są do księgarni, gdzie można je kupić.</a:t>
            </a:r>
            <a:endParaRPr lang="pl-PL" sz="2800" dirty="0"/>
          </a:p>
        </p:txBody>
      </p:sp>
      <p:pic>
        <p:nvPicPr>
          <p:cNvPr id="5124" name="Picture 4" descr="www.AGAnet.eu to ekskluzywna drukarnia 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0" y="1690688"/>
            <a:ext cx="6899543" cy="340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rukarnia KLANAD - Druk fleksograficzny, offsetowy, cyfrowy - Toru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88" y="2605827"/>
            <a:ext cx="5608332" cy="41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624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02"/>
    </mc:Choice>
    <mc:Fallback>
      <p:transition spd="slow" advTm="23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8294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My możemy kupić książkę w księgarni albo wypożyczyć w bibliotece</a:t>
            </a:r>
            <a:r>
              <a:rPr lang="pl-PL" sz="2800" dirty="0" smtClean="0"/>
              <a:t>.        I w </a:t>
            </a:r>
            <a:r>
              <a:rPr lang="pl-PL" sz="2800" dirty="0" smtClean="0"/>
              <a:t>jednym miejscu i w drugim są specjalne działy z książkami dla dzieci.</a:t>
            </a:r>
            <a:endParaRPr lang="pl-PL" sz="2800" dirty="0"/>
          </a:p>
        </p:txBody>
      </p:sp>
      <p:pic>
        <p:nvPicPr>
          <p:cNvPr id="6148" name="Picture 4" descr="Księgarnie dla dzieci – E-Wiedza Księgar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4" y="1308295"/>
            <a:ext cx="5618791" cy="4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blioteka dla Dzieci i Młodzieży nr 52 – Biblioteka Publiczna w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50" y="2496708"/>
            <a:ext cx="6401042" cy="4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4"/>
    </mc:Choice>
    <mc:Fallback>
      <p:transition spd="slow" advTm="11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944679"/>
          </a:xfrm>
        </p:spPr>
        <p:txBody>
          <a:bodyPr>
            <a:normAutofit/>
          </a:bodyPr>
          <a:lstStyle/>
          <a:p>
            <a:r>
              <a:rPr lang="pl-PL" sz="3200" dirty="0" smtClean="0"/>
              <a:t>Przyjrzyj się bohaterom książek dla dzieci. Których rozpoznałeś?</a:t>
            </a:r>
            <a:endParaRPr lang="pl-PL" sz="3200" dirty="0"/>
          </a:p>
        </p:txBody>
      </p:sp>
      <p:pic>
        <p:nvPicPr>
          <p:cNvPr id="7170" name="Picture 2" descr="Bajki Pod Globusem - Pan Kulecz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9" y="1416676"/>
            <a:ext cx="2206663" cy="25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iś Uszatek - Tylko ! Książki \ Dla młodszych dzieci \ Bajk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80" y="2507509"/>
            <a:ext cx="2252953" cy="28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mochodzik Franek - Poznaję Polsk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10" y="1783948"/>
            <a:ext cx="2622077" cy="26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ajlepsze obrazy na tablicy Martynka i jej maly świat :) (36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45" y="977959"/>
            <a:ext cx="2587625" cy="30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upcio Chrupcio. Urodzinowy prezent (Eliza Piotrowska) książka w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1" y="4220022"/>
            <a:ext cx="2374766" cy="23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Misia Marysia - Polecamy - BLIŻEJ PRZEDSZKO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77" y="4406025"/>
            <a:ext cx="2188763" cy="21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820443" y="6471138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Opracowała:  K. Karst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9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5"/>
    </mc:Choice>
    <mc:Fallback>
      <p:transition spd="slow" advTm="8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5.8|0.7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287</Words>
  <Application>Microsoft Office PowerPoint</Application>
  <PresentationFormat>Panoramiczny</PresentationFormat>
  <Paragraphs>9</Paragraphs>
  <Slides>8</Slides>
  <Notes>0</Notes>
  <HiddenSlides>0</HiddenSlides>
  <MMClips>8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Motyw pakietu Office</vt:lpstr>
      <vt:lpstr>Jak powstaje książka?</vt:lpstr>
      <vt:lpstr>W przedszkolu i w domu chętnie i często sięgacie po piękne, kolorowe książeczki. Lubicie słuchać zapisanych w nich historii, albo oglądać ilustracje. Czy wiecie jednak, jak powstają książki?</vt:lpstr>
      <vt:lpstr>Ciekawe historie, piękne opowieści czy wesołe wierszyki, które czytają Wam rodzice pisze osoba, którą nazywamy autorem lub pisarzem, a w przypadku wierszy – poetą. Takie panie lub panowie potrafią wymyślić historie, które zainteresują innych ludzi i zapisać je pięknym językiem. Pisanie książek to ich praca. (oto znani autorzy książeczek dla dzieci – pan Wojciech Widłak, autor „Pana Kuleczki”, i Jan Brzechwa, którego wierszylk o kaczce dziwaczce tak bardzo lubicie)</vt:lpstr>
      <vt:lpstr>Kiedy pisarz napisze już tekst, wysyła go do wydawnictwa, czyli instytucji, która zajmuje się wydawaniem książek. W wydawnictwie tekst pisarza czyta wiele osób- jeśli im się spodoba, książka zostanie wydana i można ją będzie kupić w sklepie.  </vt:lpstr>
      <vt:lpstr>Jeżeli do książki potrzebne są obrazki – tak, jak w książkach dla dzieci – trzeba kogoś poprosić, żeby je przygotował. Taką pracę wykonuje ilustrator, a przygotowane przez niego rysunki, które trafią do książek, nazywają się ilustracje.</vt:lpstr>
      <vt:lpstr>Kiedy gotowy jest już tekst i ilustracje, książka trafia do drukarni. Tu, przy użyciu specjalnych maszyn, drukowanych jest bardzo wiele egzemplarzy książek, które następnie wysyłane są do księgarni, gdzie można je kupić.</vt:lpstr>
      <vt:lpstr>My możemy kupić książkę w księgarni albo wypożyczyć w bibliotece.        I w jednym miejscu i w drugim są specjalne działy z książkami dla dzieci.</vt:lpstr>
      <vt:lpstr>Przyjrzyj się bohaterom książek dla dzieci. Których rozpoznałeś?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powstaje książka?</dc:title>
  <dc:creator>Karolina Karst</dc:creator>
  <cp:lastModifiedBy>Karolina Karst</cp:lastModifiedBy>
  <cp:revision>14</cp:revision>
  <dcterms:created xsi:type="dcterms:W3CDTF">2020-05-03T11:29:05Z</dcterms:created>
  <dcterms:modified xsi:type="dcterms:W3CDTF">2020-05-04T07:56:49Z</dcterms:modified>
</cp:coreProperties>
</file>