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2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90C6-1DE6-4D98-A7C4-40A2F41DA217}" type="datetimeFigureOut">
              <a:rPr lang="pl-PL" smtClean="0"/>
              <a:t>2020-03-26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C45C-3535-4F6B-A995-745F35BDC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68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90C6-1DE6-4D98-A7C4-40A2F41DA217}" type="datetimeFigureOut">
              <a:rPr lang="pl-PL" smtClean="0"/>
              <a:t>2020-03-26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C45C-3535-4F6B-A995-745F35BDC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967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90C6-1DE6-4D98-A7C4-40A2F41DA217}" type="datetimeFigureOut">
              <a:rPr lang="pl-PL" smtClean="0"/>
              <a:t>2020-03-26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C45C-3535-4F6B-A995-745F35BDC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67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90C6-1DE6-4D98-A7C4-40A2F41DA217}" type="datetimeFigureOut">
              <a:rPr lang="pl-PL" smtClean="0"/>
              <a:t>2020-03-26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C45C-3535-4F6B-A995-745F35BDC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965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90C6-1DE6-4D98-A7C4-40A2F41DA217}" type="datetimeFigureOut">
              <a:rPr lang="pl-PL" smtClean="0"/>
              <a:t>2020-03-26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C45C-3535-4F6B-A995-745F35BDC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51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90C6-1DE6-4D98-A7C4-40A2F41DA217}" type="datetimeFigureOut">
              <a:rPr lang="pl-PL" smtClean="0"/>
              <a:t>2020-03-26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C45C-3535-4F6B-A995-745F35BDC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90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90C6-1DE6-4D98-A7C4-40A2F41DA217}" type="datetimeFigureOut">
              <a:rPr lang="pl-PL" smtClean="0"/>
              <a:t>2020-03-26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C45C-3535-4F6B-A995-745F35BDC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24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90C6-1DE6-4D98-A7C4-40A2F41DA217}" type="datetimeFigureOut">
              <a:rPr lang="pl-PL" smtClean="0"/>
              <a:t>2020-03-26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C45C-3535-4F6B-A995-745F35BDC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972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90C6-1DE6-4D98-A7C4-40A2F41DA217}" type="datetimeFigureOut">
              <a:rPr lang="pl-PL" smtClean="0"/>
              <a:t>2020-03-26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C45C-3535-4F6B-A995-745F35BDC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396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90C6-1DE6-4D98-A7C4-40A2F41DA217}" type="datetimeFigureOut">
              <a:rPr lang="pl-PL" smtClean="0"/>
              <a:t>2020-03-26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C45C-3535-4F6B-A995-745F35BDC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491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90C6-1DE6-4D98-A7C4-40A2F41DA217}" type="datetimeFigureOut">
              <a:rPr lang="pl-PL" smtClean="0"/>
              <a:t>2020-03-26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C45C-3535-4F6B-A995-745F35BDC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665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F90C6-1DE6-4D98-A7C4-40A2F41DA217}" type="datetimeFigureOut">
              <a:rPr lang="pl-PL" smtClean="0"/>
              <a:t>2020-03-26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AC45C-3535-4F6B-A995-745F35BDC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93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Wiem i rozumiem – jak powstał teatr??</a:t>
            </a:r>
            <a:endParaRPr lang="pl-PL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Znalezione obrazy dla zapytania: teatr dla dzieci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63896"/>
            <a:ext cx="10515600" cy="407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e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837" y="5287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/>
              <a:t>Zadanie dla przedszkolaka – razem z rodzicami zastanów się, jak nazywają się poszczególne miejsca w </a:t>
            </a:r>
            <a:r>
              <a:rPr lang="pl-PL" sz="3200" dirty="0" err="1" smtClean="0"/>
              <a:t>teatrz</a:t>
            </a:r>
            <a:r>
              <a:rPr lang="pl-PL" sz="3200" dirty="0" smtClean="0"/>
              <a:t>, widoczne na zdjęciu </a:t>
            </a:r>
            <a:r>
              <a:rPr lang="pl-PL" sz="3200" dirty="0" smtClean="0">
                <a:sym typeface="Wingdings" panose="05000000000000000000" pitchFamily="2" charset="2"/>
              </a:rPr>
              <a:t></a:t>
            </a:r>
            <a:endParaRPr lang="pl-PL" sz="3200" dirty="0"/>
          </a:p>
        </p:txBody>
      </p:sp>
      <p:pic>
        <p:nvPicPr>
          <p:cNvPr id="9218" name="Picture 2" descr="Znalezione obrazy dla zapytania: teatr elementy sce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07" y="1381595"/>
            <a:ext cx="7916706" cy="50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722290" y="2137893"/>
            <a:ext cx="20348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22290" y="3206839"/>
            <a:ext cx="20348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kurtyna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22290" y="4391696"/>
            <a:ext cx="20348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widownia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22290" y="5692462"/>
            <a:ext cx="20348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balkon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9865217" y="6323527"/>
            <a:ext cx="232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Opracowała: K. Karst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3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458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„Przedszkolaki, jedziemy do teatru!”, „Dziś w przedszkolu teatrzyk” – kilka lub kilkanaście razy w roku słyszycie podobne słowa. Wiecie dobrze, że teatrzyk to coś wesołego, cieszycie się ze spotkania z aktorami. Czy wiecie jednak, skąd się wziął teatr? </a:t>
            </a:r>
            <a:endParaRPr lang="pl-PL" sz="3200" dirty="0"/>
          </a:p>
        </p:txBody>
      </p:sp>
      <p:pic>
        <p:nvPicPr>
          <p:cNvPr id="2054" name="Picture 6" descr="Znalezione obrazy dla zapytania: teatr dla dziec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19" y="2756079"/>
            <a:ext cx="6795361" cy="382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eatr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9802" y="54810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5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7314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Teatr został wymyślony bardzo, bardzo wiele lat temu – w starożytnej Grecji. Pierwsze spektakle – bo tak nazywają się teatralne przedstawienia - odbywały się na wolnym powietrzu – np. na zboczach wzgórz, żeby każdy mógł dobrze widzieć stojących na dole aktorów. Ponieważ Grecy bardzo polubili teatr, zaczęto budować specjalne miejsca, gdzie można było oglądać spektakle – były to AMFITEATRY na wolnym powietrzu, z miejscami dla publiczności.</a:t>
            </a:r>
            <a:endParaRPr lang="pl-PL" sz="2400" dirty="0"/>
          </a:p>
        </p:txBody>
      </p:sp>
      <p:pic>
        <p:nvPicPr>
          <p:cNvPr id="3074" name="Picture 2" descr="Znalezione obrazy dla zapytania: teatr antyczny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46" y="2151085"/>
            <a:ext cx="6858372" cy="453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eatr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55196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3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 idx="4294967295"/>
          </p:nvPr>
        </p:nvSpPr>
        <p:spPr>
          <a:xfrm>
            <a:off x="837126" y="365125"/>
            <a:ext cx="9678473" cy="6344768"/>
          </a:xfrm>
        </p:spPr>
        <p:txBody>
          <a:bodyPr>
            <a:normAutofit/>
          </a:bodyPr>
          <a:lstStyle/>
          <a:p>
            <a:pPr algn="just"/>
            <a:r>
              <a:rPr lang="pl-PL" sz="3400" dirty="0" smtClean="0"/>
              <a:t>Wyobraźcie sobie, że w teatrze greckim aktorami byli tylko panowie! Grali zarówno role męskie (czyli postacie panów), jak i kobiece (czyli postacie pań). Ponieważ amfiteatry były ogromne i niektórzy widzowie (czyli osoby, które przyszły oglądać przedstawienie) siedzieli bardzo daleko od sceny, aktorzy byli specjalnie przygotowani do spektakli. Nosili buty na koturnie, czyli grubej podeszwie i wysokie peruki, żeby wygadać na większych i być lepiej widoczni. Ubrani byli w piękne, kolorowe szaty, a na twarzach mieli specjalne maski, dzięki którym lepiej było ich słychać – przecież w dawnych czasach nie było mikrofonów i głośników!</a:t>
            </a:r>
            <a:endParaRPr lang="pl-PL" sz="3400" dirty="0"/>
          </a:p>
        </p:txBody>
      </p:sp>
      <p:pic>
        <p:nvPicPr>
          <p:cNvPr id="9" name="teatr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7126" y="5584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2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Maski, noszone przez greckich aktorów do dziś są symbolem teatru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Znalezione obrazy dla zapytania: teatr antyczny aktorzy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276" y="1690688"/>
            <a:ext cx="5797312" cy="434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102" name="Picture 6" descr="Znalezione obrazy dla zapytania: theatre symbo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83157"/>
            <a:ext cx="5183188" cy="416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eart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623" y="5532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9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5495"/>
          </a:xfrm>
        </p:spPr>
        <p:txBody>
          <a:bodyPr>
            <a:normAutofit fontScale="90000"/>
          </a:bodyPr>
          <a:lstStyle/>
          <a:p>
            <a:r>
              <a:rPr lang="pl-PL" sz="3200" dirty="0" smtClean="0"/>
              <a:t>Pomysł przedstawień teatralnych bardzo się wszystkim spodobał, i teatry zaczęły powstawać w różnych miejscach świata, przybierając różne formy. W czasach kiedy nie było telewizji, radia, </a:t>
            </a:r>
            <a:r>
              <a:rPr lang="pl-PL" sz="3200" dirty="0"/>
              <a:t>I</a:t>
            </a:r>
            <a:r>
              <a:rPr lang="pl-PL" sz="3200" dirty="0" smtClean="0"/>
              <a:t>nternetu, i kiedy nie każdy umiał czytać, była to wspaniała forma spędzania wolnego czasu!</a:t>
            </a:r>
            <a:endParaRPr lang="pl-PL" sz="32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270457" y="2459866"/>
            <a:ext cx="4739426" cy="3717097"/>
          </a:xfrm>
        </p:spPr>
        <p:txBody>
          <a:bodyPr>
            <a:normAutofit/>
          </a:bodyPr>
          <a:lstStyle/>
          <a:p>
            <a:r>
              <a:rPr lang="pl-PL" sz="2400" dirty="0" smtClean="0"/>
              <a:t>W średniowieczu – czyli kilkaset lat temu – wielką popularnością cieszył się teatr jarmarczny – trupa (czyli grupa) aktorów wędrowała od targu do targu, dając wesołe przedstawienia na świeżym powietrzu. </a:t>
            </a:r>
            <a:endParaRPr lang="pl-PL" sz="2400" dirty="0"/>
          </a:p>
        </p:txBody>
      </p:sp>
      <p:sp>
        <p:nvSpPr>
          <p:cNvPr id="14" name="AutoShape 4" descr="data:image/png;base64,iVBORw0KGgoAAAANSUhEUgAAAu4AAAGlCAYAAAClanP4AAAgAElEQVR4XuzdBbi1RfU28Ae7UVDBLmxBsbtQscXARCxsRRAUREQMEAsVCwMsFFHsVlBU7G4Fu1vs1u/6zf9br3PmfXaefWKfvea6znXO2ft5Ju5ZM3OvNWvWbPHf//73v12mRCARSATmGAHT2Gmnndb9+c9/7s53vvN1Zz7zmee4NVn1RCARSAQSgUSgH4EtkrinaCQCicA8I/CPf/yjO+CAA7qjjz66NONCF7pQ99KXvrS7znWuM8/NyronAolAIpAIJAKbIZDEPYUiEUgE5hqBJz3pSd0RRxzR1ZuHW2+9dfeJT3yiO+95zzvXbcvKJwKJQCKQCCQCNQJJ3FMeEoFEYG4R+Oc//9nd5CY36b7+9a8vacPpTne67sMf/nB3xStecW7blhVPBBKBRCARSARaBJK4p0wkAonA3CLw73//u9t55527z3/+80vacMYznrH72Mc+1m233XZz27aseCKQCCQCiUAikMQ9ZSARSAQ2FAInnXRSd6c73WlJmy55yUsW4p6HVDdUV2djEoFEIBFYeATS4r7wIrDxAPjtb3/b/ec//+lOf/rTd+c5z3k2XgNn0KLvfe97BaMznelM3UUucpEZ5Li2WbztbW8rB1J/9atfdTe60Y26Rz/60d0FLnCBta1Ulp4IJAKJQCKQCMwYgSTuMwY0s1tbBP70pz91rK3/+te/yu/Pfvaza1uhdVj6L3/5y+L7zc3kSle6UveRj3xkHdYyq5QIJAKJQCKQCCQCLQJJ3FMmNhQChx12WPeMZzyjtOne975397znPW9DtW8WjXnUox7VveY1rylZPfKRj+xEZcmUCCQCiUAikAgkAusfgSTu67+PsoZjIvC3v/2txO7+wQ9+UN54ylOe0j384Q8f8+3FeOz3v/99d/nLX76DlfSiF72ou/vd774Yjc9WJgKJQCKQCCQCc45AEvc578Cs/v8Q+O53v9vd4AY36P7617+WD4866qjujne8Y0JUIfDJT36yu+1tb1v826W3v/3t3fWvf/3EKBFIBBKBRCARSATmAIEk7nPQSVnF8RB42cte1u23336bHj722GNLqMBM/0OAW0ztPvTBD36wu8pVrpIQbSAE4iKqLbbYYgO1amWaQoH1c4YznGFlCpjzXJ2D+fOf/9yd61znmvOWZPUTgY2DQBL3jdOXC90Sh1Gvfe1rd6zukd761rd2N7zhDVcEF+X95S9/Kbd1CjnoZ9ZECaH4+9//3v3jH/8oh22Ri7Od7WydGOXTJHntuOOO3c9//vNNr7td9LKXvew02S15BxaUgHe/+93drW9962LVb9Mf//jH7qc//WmJ9HP+859/2WX2ZQCnT33qU9073vGOcmvqvvvuO3U5dm4cdtY2FzrBfquttppJP3/hC18o5ww+/vGPdx/60Ie6s571rEvqSa6+/e1vl/7n2iRC0qiEYB1//PHdG97whu4+97lPd9e73nXgK/rihz/8YfeHP/yh23bbbbuLX/ziE7VL/X70ox+V/hSZyEHwc5/73KOqONH35P+0007r1FUfwEgZsygHVsccc0z3ile8orvd7W7XPf7xj9+sbtzKvvrVr3bnO9/5ustc5jIT1T0eRny///3vd7/73e+6s5/97CXS0ZZbbjkR1lMVvMyX1Pu1r31t58yQ9rvMbFj68Y9/XOTVmCFLl7vc5aZuY30DsjLHmVfbd9q6jpPHMiHL1xOBVUMgifuqQZ0FrRQCyA1L+6tf/eolRRx66KElakqkmNzr31e72tW6c5zjHCOr5h0k5z3veU/3rGc9qxNOsV4skF+HYe92t7sVYoroTZq04ze/+U2JP07pQOqQhzpZgK573et2Bx54YKfu41gKLcK/+MUvur322qs74YQTluTnHADiVrelxkd5d7jDHQo5qxMf+V//+tcFhze+8Y2lvkiu5P+ddtpp0+PI3fOf//zSPxZ2ed73vvftnvzkJxcys5yEgP3kJz8pCtv73//+TlhIJEmys6BPxknafOqpp3Zf/vKXu/e+970lGhFi2ybKADwe+MAHjk3m4K+O3/nOd7qTTz65uCf5W7rYxS7WIfGRtOdNb3pTd/jhh28qX/885znP2Wz3yLPIEnKp7RSA6IPXve513S1vecsl1YfRO9/5zlK+Mus+v+hFL9rd73736x784Ad3ZznLWXoho0AicJQDv0UnikSZvOY1r9nts88+3Y1vfONxIN/sGfIkwhFl8nOf+1zpD21sE8yQbedXttlmm7HKogB85Stf6biKyf8zn/nMprwdZt9jjz025eMW3qc97WlFEQ23Owrvy1/+8u4Sl7jEyPLUm1KmLd/4xjc6t/vWyVhCbkV2utnNblbuIBh03wBZplRQXCINGqt1GfEM2VO+uQWW2nWta11rszbIHyZk6NOf/nT3ta99rShM0gMe8IDumc985pJ34HLcccd1b37zm7tvfvObZS6oEwWX0eTZz3720JC8lMs4b6OuFO/4Td5ucYtbdAcffPBQzM1t5pM+XLxo/FDQppmTR3Z2PpAIrAECSdzXAPQscjYIIA8Wj49+9KOFGE2akA0EbVQcc4uaxQOhClI4qCykfZdddume/vSnj0Wq5WOhstAjBg7W9pGVtjwW2Hve854jo+ZYWF/5ylcWQkrxmDSxcrIYhpUfqYW5xR1JVNfwl5c3Uo5EUiokSgjyjDi16SEPeUhHuZo0KU89tIt1HSlBTlqrG+u/XZhRCaGz8LMgIw7jJOSLElQrhu17P/vZzwoBp8gMwv42t7nNpgg/2kV2kPs2UXD0g363m+D8hudq7Ot3PvCBD2zqA9hQmvbff/8ia8MSMundmrzDlUK52267lX4flY4++ujSjnFS5P2Sl7ykHJQOokyOkD/t1ifuZgiCF/nusMMOZYfHTsigRIExtozzQW1/1ateVRQBiVxpZx+uV73qVQs2g6y35gkKrF0edfXcBS94wWKxPuc5z1nGAEU3lKuoMys8xfamN73pZs2gbDmD0rbdg8OIKFz7rNAUQLsxkRD1I444ooyjvjI8Zy6jqEpwoZAcdNBBRWEclS50oQuV+WDQnQrG5ymnnDIwG/PXKEXQ3Q0IfgQlaDMzxvRxEvdRvZXfzwsCSdznpaeynpshcPWrX32Ja8ykENlyt2BZWAcllidWSFY4iT84CxkLHMLwrW99q3v961+/GYlCKnzO2jMoIRIW+he84AXdl770pU2PIcm77757d4973KNYdVmUWDlZvVpCwa//zne+88AyEEsW72mThfeLX/ziJlcN5AWBHJSQFRZN9UaW7EAMUnacP3AOYdKE3DmEXLtFtXkguBQ6W/bD+pZChojUVlEkQMhM7+oLVu14rs4LFkjJIEKALOy9995Dm2cXBAmys3KXu9ylWJoHJfVAZllpP//5zw/NF/bcV5BEitMoV4c6M+4RD3rQgzZ99Ja3vKVY0vuUr75KXPjCFy593+7S9D17yCGHFKUC+aoTMmnHgFsJyyuSaNwFsY9njU1W5EFpHKxCwYMRZbgtI/JmbWeV7utvJJn1mJXe39qOjGuDeYI8UkC4lBivCHydyBmrMDezOunnm9/85ptIuPElhKtxZW6JurTKBKW2tVRTIvRLrZSRPfPPsGQeMya0y07fkUce2asUDMqDEkeZ60vmQIrS+973vs2+1jbttxs0TuIiZjzVCsh2221XdlmStI+DYD4zLwgkcZ+Xnsp6boYA95jYrkcqWnJiYXvc4x43cHGzoFooBxEMliAuH6zKJn5EmsWqzz3FAvjCF75wyYJmG59VdOutt+7tPVZEBL/eBmdhtMhZrNtkS5/1q7ak3epWtyq+qIPSU5/61EIKLex827lK1Gn77bcv5NL3fZZElkIWr/juxBNP3OTbz+WCRaxOnqOE2Ga3VT7MwjuKdA1qkzy5EcEtLIB2K+qyECHEfZhvch+pY3lnJW8TZeV617veZqSOhZaLSF+iMIU1kfKiL1rCRhlDFllphykxLJbIK3wpUgi5tlMcWKrbxH0BAUV2lUlm9fU1rnGNDpkxNrh0KJNCUKdLX/rSRaGVkMnHPOYxpSwKLgsphQWJhTelxw5Ma63VH8oelfjvU0wjKYPvuXq26aSTTiqEtVayvG/cD3IZg3+ML+5BFJA2xQ4Hq/uwHTXj3xhvk/mBO4m+kLjewURo2r5k9wJ5twtWJ4qiutQk024BJVKCO1y52QxL2szKrJxIDpeS1VaR5eISCpl5gmW9Vcy1i8HioQ99aNl1lNSB3F75ylcu85s5iVLCNaa1xI9SovWP+tbGC2WQdYrGOO5JnlcHeZjTQx71l37LlAhsJASSuG+k3lzgtrCEtRFkRlmjh8GFdCHtQSpYnCyigw6GsgryEeYDXyd+uPzI+xJihQzWCyXrlwWxL1lYEaea6LCijbNlLT/b4q11nk846/U0CYHibx/+2rHY2qVA2pDHS13qUsVCaHFnGY2dC59TAmYRrcKCLexnfQMsZYybjnIGJe4mSGkkvus+G2Sd67NOUgzrPIbh2JbnWUqanQOkHsF5xCMe0d3+9rcvSgdFDQHxOVeSQe4nyBM3nzrBHhHVN5RDY6EPi0GuGNyHyKUyEVGkDYHs88WGgfrViTKDKI5K6qifJO2kKPQdbI58bnKTmywheBRLu16D/PLb8hFEO0J1grUxR7E1vvQBRcmOCeWUpdzOFYtu234KjbMadggk8wP3nPqMRx8GFFvWeD7wkSgh6lLLH0UDJna+4DRqvJgjYNSSb5boJzzhCSMPetoBQb5bfMxLXL7gQN4ZDPrGCTm80Y1utNnuTHuOoMWEEgmz1o2IEtfuQoySqVDIKYF2sMY5wzQqz/w+EVhPCCRxX0+9kXWZGgGkrSU2k/jatgWzPIV1yQIg/1EH4RBWiwaf60gIha3avu1eiz6SxnosIbsI1iAfWhZOlngW10gsjSxd47glsLZzwakTf2nKw7RJfrUVX90pMBZ5RNflTnEAlXLDR1o7WA+RrlmlRz/60cXnPRKCBddh1jruGVe4whVKfeCon7iXDEpICZJcp0FW2L48KCq77rrrkq/0N+LrwCB///q8BSJJgRSBh/vJoIR0tiQ5CDF3DTsmbdSayIvSQ+7a3So7AUKHImj6EXEclJB/bmt1QsLJ5aBDl/FsEFP/2+1AGodFALFLQ7YieRZxd2h4nHTAAQcUV486OZhq1wpJ5E8eyjlsWKPJB8LcN8bgRhkOFzYudNw+xjk0rm/JDyVpkJWe37vxPu5FaW24V+103kSdxnEXMeeFP3tgxD0GoffDhWpUPn0K6qCdrLofHvawhxX3wjoh83V/j+pjfWZu4e8+Lmaj8szvE4H1hkAS9/XWI1mfqRCwMLVbotMSd24CCEuk8EMeVTHE1KLR+pTvueeeAyMjIGui1HDbYVETMWNY4irggFydbA+POmDredv3LKd1Wu4FTHYUWhcP1krEb1JL2Sh8h33Pmli7MVCYEPdhbgUIGRcA/WVXBHEYlihk+kc/R2IdbqMZDcqDpZfFt05cVsgavEYRokH5tmTWcw6ZIi7cY0Yl1nLKQ5340qsrf/dBpL9+njW/dTNh7XdYe1gKmdR2427YDol8kMjWNYhSPeyQcF1+jLf6M8oai7ndo0mTXRpWcokSYWyaA8ZNZFD0Injz56+T7yhs8OdWM8pyzJWIYti6p02yq/aud71rs0hMFGxz6ahdhKi7HUG7PLVLk/MbL33pS4fC4nyA5+pELijU3LvGSYwIDt9Sdo23WYQOHafcfCYRWE0EkrivJtpZ1oohwHJcR0tQ0DQ3p1psbDWHS4d8xo1O4tnHPvaxxQ+1Tqy0FqU+SyKrpIXfAmPrfFS8Ye4KXHbqxC+W5XhU6jssuVziTqlpiWscZhtVn1l+31oax7G4K5/Sg5DzqR6FPcIu7GcdopMLVWslHNQuuw1tiEay5uDxqLKHYdWnPFFahh3MrfPrU3oRaHI1ymIe+di1qd0+fG4HalA0kXiPuxgfe4oW3/pRyRmT1vUMWRuXdFOQ2sOs4/rjt3UzR9S3DpON1g1nVHuGfc96bFeIpX8UASWbFK36cDOZotRNErnJzk3rqscViPvQuMn4oLzUilwdPWlQPhQOeNpBqdMTn/jETX7+w+pgHHPT4ePPiMO9Zznjatz25nOJwGojkMR9tRHP8lYEAQTUdmydpiHuJn2uBXG4CXFhORwWcg75YGXyI0pM6+87LBrFpGD0+aAKSziOlQ/BRrTrtFzi7mArhaBOLKfjkLBJ2z7seeTiuc997qZHxiXuk9SBrzMlTJjHSJNs5fedwxh3N2dYPZEqftXT9gHC3bpLcf/gxjNu8rwzFHVy9sIZjFmmPuWTewcFaJzUR9yncRdDqlmH6zaL3lPfSjxOfWb1TN85A9Z6ytcov/i6Dn1KHOIvdOu4if++Mw71WRy7b1yRRqW+8u2mcEkaRcIpUlyLKAD+HhYtbFQ98vtEYD0jkMR9PfdO1m1sBGZF3OsoDgrneywcHosWa7xFCdFhqbV9zT+Vq0VfzGTkkX83v1cuAdO6QtQg8AFG3uu03oi7re1pb5ocu8ObB/uIO9ejYT7rk5aFuOvL+s6AjUDc+QNrV50cKLaLMW7q87NfCeKO/HE9q9MkxJ1bWmuBnoa4iyTjIGstC/CC22onB5GdramjU5lrYNXu8Iyq2yyIuwOmiHt9Q/O4xF0kHNF46gudEHZz8KhbsCkXDhBzF2qNJ6Pand8nAvOEQBL3eeqtrOtABGblKtNaDm1RO/iGsFuQLI59JN12Niszn2L+nXyM+Vmy+vDzHWUtGrdr+4hHfdnOsHz6LO6T+L/25d1ncV8vxJ3PL/eFWaU+4s7Cx9VlnLSaFvdJ+qCPuLPiU4bGTfe61702i6i0EsS9VazVby2IO1LKvaq+LG1al5txMe57znzkgHsb19+h8L4woaPKWmvirn59O0hcYIwzh577EncrRhZzc3tz86g25/eJwLwhkMR93nos69uLwCyIu8gQfHLbK8oVyHruIKGtf8/4zQXG4Uc/tqUHhYqcRZdxx+EP7xBdG7c9iXtXSGbrKjMr4k4ukFuWTaSi9t1N4v5/0r3SxB1BtstF+WRVrdNaEHf++20Y1bU428E1p90ZYW2H1bBIQIPmpPVA3PnI27Gr52EGFMooY0hfijMu5mFReGaxuzmLeTvzSARWAoEk7iuBaua56gj0EfdJLWCsV23YPQuFS4bEWJ6V1XwUOKxGyKFteFEeHGy1GLH49qXlEHc++aO2oIfVtw3D6NlJrL2jsBj3ewcWHVyMRNGalri71IsFj68+H2EH/v7whz/0VoVvdYQNHVXXtLiPQuj/vqcowRz+DvRyTROXfNBlXiyxFKhx0qxcZfruRKBQcFlZrSQ8qXbXFy2xSIve4l6DaVIfceea10ajGpZ3n6vMqIvi2vwEGjCn12lQLHjzpehQDBus7ePKwjT45DuJwHpAIIn7euiFrMOyEZgFcXeTaRt2zGUjbai8ZVd2SAaIottRHZJVn5qsUCIckm0vVxmXuPe5GSRx/19ncH8QVhImyGPtEiXqCdcIhLL2JV4ucRclSNSM5SR+1e0uzCTK00q5yjj/MYnVl7JKlg8++OBN/tGUZeEIHbCkVIuPHjedBmaTEPe+MyLTHNBG0tsDm9OGn52m70VQEavfzaJ14i5CfseNBtSWPQvibnfEWKl93Ccl7n1nlsx/XILaQAHub2BAIB/Otczyfohp+ibfSQRWGoEk7iuNcOa/Kgj0XS406c2pDkS1hypX46CTg69uXOWTyiobSaQY1iO/RTPhotNHPNYbcRcSb5a+5eMIUJ/FnVV0nJCIdjMcWEQII5oQEsD9AxHiEoWAIpEse/WBxI1K3Ifd+NvXH32uMuMSdySUmxMCVkciQfYoNrB3TgRh61M+14K4OxviorE6CTMp/OJqJIYKUbRq5VK8d7K8nGgqK0XcHZJtIx8Nw8nuorHLeFEnCmp9xwYXQkqCAAGTHqhejX7KMhKBlUAgiftKoJp5rjoCsyDutnjbG075siMgK+Umw5+TtUjUBEk56oDIOJDVpiTu/aL11Kc+tTv88MM3fcniOIq4282g3LF4hz8t0sOS6qe9eIgVngI1D8R9EuWpz+K+WsRd2D47WnGJEd9kJG/fffctSlKb+qLKTHIYcVYWdzsa7QVjiLz8Vzpx4+KS07pv2S1yWHw56f3vf3+57bhOk7rKsLiLKlOHTZ2UuCsfSW+j9LSGFDsO+sHlVJSWSUJfLgenfDcRWEsEkrivJfpZ9swQ6Lvxb1KLOyvPNttss1nUmC984QsjbzSdpiEi1bjAp75wxMJk8R90S2IS9/GIuyg/iLuzCX0JCRd324UzYbW0Fe+dQZcGLZe4Ixn6u04r5SqzXOLuFlnK0Lhpt912KxeV1WmUxZ113Y5FuFRQWlmRh90iu16IO3c1lt7alY2i4TzKSqcHPOABmxT9KEtEK2ULP7uctJ6IO/lwsVZ9GJwbDIJuB8a4vetd79qdeOKJHUzITaZEYBEQSOK+CL28AG2cBXEHkyvs3TpZJ4ce21tZlwsptxyhJ5GbSKJU2E4etvguh7j3kR6W/j7L/rjt22effbpXvOIVSx6fhDSOW86o59qLqUYRdzsabbhDpOXqV7/6wKL6iLvLuhxeHif1EXcxyfl0Lyf1+bhP0gd9FveVJu5uBGU1dsAykrHn0rRh0Zn6rLBrYXE/7bTTilW5jjdut8BFQULBrlTiv46ktucvlDuLS89mQdydAaHULNfiDsO73e1u5dxDnfbff/9yQzUCHwdRKeD6I1MisAgIJHFfhF5egDb2EfcjjzyyWGQmSd454IADlrziVkk+rbMMMeaCkPrQq2gQ/NyHEUeV4g7SWkLH9XFfrrWyD8d5JO5cXSzy/GMjiaxDiRnmErVeiTvy395Kud6JO4KOfNUEdBwCvlzi3jd+pjmcancOaRSrvk7Xv/71S7xxiuOsEyWBcl+fA1AGo4JoOYNinEc9nCH47ne/W8JHDpLz9Ubc1dc5k3pn4wpXuELZXeAaZFfVhU36cFT7Z90fmV8isFYIJHFfK+Sz3JkiYJvedn2d+C5zRZgknXrqqR0rak3qLHLI8iQh0UaVyVe6tjY6eCdiwqA4xZHfcoh7H+mRH/eEadM8EncWOyHz6iQ+OIvvsNRH3O1WxPmEURiulMV93og7su4QeB3GEHZij1/kIhcZCuNylc9ZEXeV7BtPot6oY+sSNUo2Rn2PuBpr5LROrOzOB4xSFLjluenV2Y/2sqY6vz7ibu6zAzNu6rO477zzzt2xxx47bhZLnmsvxdtyyy2Le8xtbnObcnjVQd20tk8Fbb40pwgkcZ/TjstqL0WABeYud7nLkg9ZourY3uNgJsKLRQaJqBOfShZBEV4mSRZMBJ2VKBLC0m5r82lnvRt2uMri7dBkGzd8XIu7bfb73//+S6ovv/YK+EnaN4/EvSUC2utwM3/aYYk7gugpdTjIjUDcf/jDH252EHRSVxnnBex61WmQjzs3k0te8pKbQe1So0HnC+Lh3XffvfRVnSaJn95H3Ke9Pdh4RBi/973vLakPcqxO7QVNo8aViEbCjvYl2Gp7e2vzq171qhIWclQiu+Te3NaGDq3fNZdwT6nTpMS9jvQS+SyHuHMfdPFZnbjiiMAl4hPFpQ0ROQqP/D4RmGcEkrjPc+9l3Tch0GfNdNAUeWAFmySxSAk51t6gaivWIs9yNcpthnXWhSCUB8+ecMIJm7an+3yKLdjcGy52sYv1VtU2uegzLE31boCHudjYTh6VLHB3uMMdljwGI0rKKIvdoLwR//YmSxfnzMLfdlR76u8pH9wFImkPZa5WmOI7V8S3scCHHRJF1BGkxz/+8YVYRchI+XGxoRCNk5Cn9mIc7iJ2AJaT+kgzUnOpS11qrGz1v0OidRKdhCvCuIlcRWSYeMfFSeSrTX33JXhmmPKE1LtTgeuEC7LqxMLdRngZVO/99tuvuFfUaTn+0azIIvC0SXQiMrXHHnuMHFtCGZJfPttkpHX5IG/6pz7Erjz9ThEZ5SJCsYAPF5tR/dq3i+B2VmWNm0SVcVC33lGhXBhD0yTRc7bffvuOEaRNk0a8mab8fCcRWG8IJHFfbz2S9ZkKgUFWPJcZPfCBD+zNU/xoUUSEKmsTkvbiF794s8+FCGRlFa5ukPXdJSBHHHFEOeRqEeNTWoc1sxBd/OIXX5I3dxyHFNvwZyxsiLnyLIR+ixddp3HcPDwvOkMfmVPX1s0o8ldX1r573OMevRjCoj5g66Evf/nLm91AO1WnTvDSJMS9L+Y4/NW7vTAIaWctRBydlxCKr3Y1cCaBe0GdWGL7yFRcFFM/67BxGw98gmYX398dd9yxKIl1GkSa+/JGqNowgpMQIv7eO+yww5ILd5RDQe27DMeuljj57U3AyP8LX/jCJdZT49rhX4SbAm6MtBeitRZhcu7ZtmyKOL90fVkn43SceP992BmfLOFc9VpruOevdKUrFfLOQmxXzfxBqTcvIOyvf/3ry04eTJBrcepr/3MY7bXXXpvFQDeOWcfPfe5zDxUXu32Ua0YBydkakasGtUVZ6lCnSXY0vEe5snulTZGMHeeHpk2UB/NonYxVF6JNa3SYti75XiKw1ggkcV/rHsjyZ4aABYlFuk62rVmLbFuL1iJWu2gHLPQsshb5vi16hMFlKizlfQuyMmzTspDzS7fAItbiUouYEcmi7aruNu20006dMJN1sgBRMlj71ZXrjEWdIoCIuGSI5am+gMT7DmeJ7ILEiS+NICJBrVuMZwdhxCImH+XCxIKPkKsjzFjt+Ja2C3p7e2Qs3KMIxcw6/f9n1BJ3kUn0b1+ED4oOgtImuwT8/RFh7WUBlgcF7+Y3v3khT/zg7ShEgpf89AvLtdszyRcrbk0oEDUKYksaxzmQOQwrvvp9FnukcJDbRZ0fxcyByopGuc4AACAASURBVJb4kyE7E+OkPlcG484h4EE7U8ZFG43Hs8J3UiLdn8D6TGkVLhKWSC4LfuvSRNbshCHFSCYLvPGOpNYJ1n0XJLml+LznPe84Te19hnJ3pzvdqfv0pz89MA/1N4YDD2OVXCHxkh0zByzbiDqUil122WWJkiMvRNz8MyiZs+BFNmpL9UknnVSUrL5EZmDbxoefRBE3D1JA2htd4U7BopSM2q3sq5v5SN2Mo0jG8EEHHTR1v+WLicC8IpDEfV57Luu9GQKILkLcurgMggqxOfDAAwcevOKSwi+U20Ed1WAc6C3A3GRY/PsiOIg88aAHPWicrIoFksWRNd6FTQ72DWuj57k59JEUSgAiMG57EBrxkcPFBtlwgBcBYJX1f5uQMocMWcQQLfVBFkZt6Y8FxoCH7ELUcZyHucqwBApF2EYEGVQ+pcattkg6TBHAYQm+rIvq8M1vfrPIj7q15FgediwQMDhRAJ2l4Oc9zPUJEfvIRz5SdosoDa3lGs5IN/LrZ+utty5KWX3wUxxyfei8BJlok/IpMurC7YOFvN6ZQjjtxCBoLPYt2TO2WLejXerg0Pd2221XirIjYKzWbkeDMJUHWeNmpO9YsduDrfW76gtvGCB6FAQE2CHi2goc74gaBff4IfPG/Sh/+7pM5dgJaKP7jJJpJFa7kNrWrYgBQL+1t4dutdVWxRWlNSj43w+jA+WxdSmiONgFqS8W8zxlx44BC35ff5BP2FCQ9COZvec977mkaWRSGygUfeOK0g9PZ3j8kCeGiHHjzpvvuKXV7kLL2SkZ1S/5fSKwnhFI4r6eeyfrNhECyCiiXPs6D8qAmwv/UCRgmAXIQsbyyr+c5XmcZKETJxwhGJS3hchC9/znP39olkgIv9OrXe1qmxSAvrjdkYnteMTSobk+hQFGdgDGuaxEZAxb1DWhsDXNojaucqQOSBwL9kpuafcRd8R0kAsE4gqjlvTWnaG+8q1dWVjMEYi+XRjKGj9sB3YD+z63nLqMeK7+jRhR7AYlRHvYgUR5tT9kiLISiaXyBS94QW8R9bvk1/8IZB09h1LbuhXVmcV79W9uMLWPP+Lv0CFltC/B344Jn/T6MCtFAcZhrY53EVNKrefj4i3WdGdSBiX1a3/0ozE/TTx2yhRsv/Od7wxVSmCqTZRcP31K7ai6jzMX1c9Qxuxg1Ml8QMFq3d1qTNUNtvGDtLduK33ndiIP+Nbv+9ucQI7bXbxhbbKrqN8lhoT2/ohJ8cjnE4F5RSCJ+7z2XNZ7IALHHXdcmdRZfiICiMXiohe9aLH8soiyHk5CJFn4bMdbmG0ds4LFti23gG233bb4vDtEhpyMY0lCPJBsVjpWWdZAixzrFqKujnzL5V8nB1UtnNwx1AsJQDJYCbnH9PkVt2AhJtwhuNYERvBwmJPCgZzzy20P9iK8rM+eVS8kx2//hztA/Pad91n4kMZhMdKXK86HHXbYEpckxMBhyWEHNFkkkUAWR0RLovjAUmQNfdl3WNjBVr7WyA4FhmKDzCDpbbQUZFfUFvWBU/078AliEwSJxXfQIWV1ZLkni/KKHxj7O/KUV/zoA5bu2nWGtZJbl/fiXTsjiFT9rj7zPytpHaqUwkO5qOsQf+t/78S7QYwpoW30Dy4QiDa/agTes3YJjFEuM/BsZVDZCCjF1+6PxJqP1JHZelxTtrnc1Lj7O9rcp2Cod+AwjVzahTJGtQlGfL4jmSe4Xdm5IZvt2K7LI1tcteChPsa15/uUPe/1ja/62eiHugwKKCu2uSgwCXzqskbhEDtxffIwaXCAQWXFOSb9awzG7s2ouuX3icBGQyCJ+0br0WzPJgQsSrZwWZVs886aOCLu8ragLjfv2OJG+CdRKBATi+W0i6Nyg7iPo2ysV/FqLe5IiG17yto4idKkL2s3glHvIZDI1STvjMpzkb/XB6E0jIsD/L0zjd/0uGUs9zlyRVYoVeu5nstt50q/z6eda5hdFcrYMKVnpeuS+ScCa4lAEve1RD/LTgQSgZkg0Lp+UEJEf2HlzZQIJALzjYAD8w6nCmk5zY3Y8936rH0isBSBJO4pEYlAIjD3CLS3hzrA52DotDsRcw9INiAR2EAIvO997ytug84POWeTKRFYZASSuC9y72fbE4ENgkB7qRL/9PaG2Q3S1GxGIrBQCHCHcrDW+RrRtfxkSgQWGYEk7ovc+9n2RGADIMBP34VWdbzq5V5stAFgySYkAhsCgbjN1Vkeh+nHPbeyIRqfjUgEehBI4p5ikQgkAnONgINqdZhBkWFEyshDo3PdrVn5RKBEGhJ+VfQht0YfcMABiUoisPAIJHFfeBFIABKB+UWAtd1FVrVbjHCW73jHO+a3UVnzRCARKDfmitcu5KeLn8R9r0OSJkSJwKIikMR9UXs+250IbAAEXATkFkm3TEZyqZWY6pkSgURgfhAwlt2PgbC7g+GII44ot8AKteuG67333nt+GpM1TQRWEIEk7isIbmadCCQCK4eAS2Ms5i66ibTjjjuWy3kmiYW/cjXMnBOBRGAUAu6ReMhDHtK5SbfvRmI3Cde39o7KL79PBDY6AkncN3oPZ/sSgQ2KwFvf+tZyU2wkPu1cZNxgmykRSATmAwE33rrpui8Z0yeccEJ3+ctffj4ak7VMBFYBgSTuqwByFpEIJAKzReC9731vt9tuu5Wr2iXb6axyDrJlSgQSgflB4NrXvnZ3yimnbFbhc53rXN1xxx1XQkFmSgQSgf8hkMQ9pSERSATmBoGPf/zjHR/2k046qfv73/9e6n3pS1+6O/zwwzuHUjMlAonAfCFw2GGHdc985jOXuMm48fj444/vtt9++/lqTNY2EVgFBJK4rwLIWUQikAjMBoGTTz65RJE55znP2W277bYlDOSuu+7anf3sZ59NAZlLIpAIrCoCf/vb37ojjzyyO/HEE7uzne1s3e1ud7vuFre4RUaQWdVeyMLmCYEk7vPUW1nXRCAR2GSZ4x6TKRFIBBKBRCARWCQEkrgvUm9nWxOBRCARSAQSgUQgEUgE5haBJO5z23VZ8UQgEUgEEoFEIBFIBBKBRUIgifsi9Xa2NRFIBBKBRCARSAQSgURgbhFI4j63XZcVTwQSgUQgEUgEEoFEIBFYJASSuC9Sb2dbE4FEIBFIBBKBRCARSATmFoEk7nPbdVnxRCARSAQSgUQgEUgEEoFFQiCJ+yL1drY1EUgEEoFEIBFIBBKBRGBuEUjiPrddlxVPBBKBRCARSAQSgUQgEVgkBJK4L1JvZ1sTgUQgEUgEEoFEIBFIBOYWgSTuc9t1WfFEIBFIBBKBRCARSAQSgUVCIIn7IvV2tjURSAQSgUQgEUgEEoFEYG4RSOI+t12XFU8EEoFEIBFIBBKBRCARWCQEkrgvUm9nWxOBRCARSAQSgUQgEUgE5haBJO5z23VZ8UQgEUgEEoFEIBFIBBKBRUIgifsi9Xa2NRFIBBKBRCARSAQSgURgbhFI4j63XZcVTwQSgUQgEZgEgf/+97+bHt9iiy0meTWfnQEC//73v7t//etf3RnPeMbudKc73QxyzCwSgcVDIIn74vX5hmixyf/0pz991y6+//nPfzo/ZzjDGValncpalAXoH//4R/fqV7+6LLq77777Zti3gJ966qnd2972tu66171ud81rXnPV+mTajv/xj3/cveMd7+h+/vOfd/e61726y1zmMtNmtSrv/f3vf+/OdKYzLekHmB9zzDHdpS51qW7XXXftznrWs05dl7/85S8l/76x9M53vrOU88xnPrO7yEUuMnUZq/3iV7/61e6II47oHvzgB3dXvvKV141M/vGPf+z++c9/dn/9618LJOa185znPMvqv3Gw/cUvflHm0a222mrF5zFK08knn9y97nWv6/bYY4/uale72jhVzGcSgUSgQSCJe4rEXCLwnOc8p7PoXO5yl+ve9773dZe4xCW6i13sYt0Xv/jF7lrXulZ33/ved8Xb9bOf/awsQG9605u6s5zlLCte3loXwFp23HHHdZ/85CcL+RmVKFcI8P3vf/9up512Wjckqa/eP/nJT7oPfehD3YUudKHu4he/eCFM22677agmrtn3+uLqV796UTQufOELL6nH/vvv31360pfu7nGPe3RnO9vZpqojhfThD394d8c73rG78Y1vXAh8nSgN2223XfelL32pkL5pU1jAp7F+T/MumbzlLW9ZFA7EfT0o3b/+9a+7d73rXR1FifyZV+B6wxvesLvDHe6wYuQdfi9/+cu7c5zjHN0uu+yyYuXUsqGt5swnPelJBf9MiUAiMDkCSdwnxyzfWAcIPPvZzy6kEMF66EMf2t3qVrfqbnOb23Rf//rXu1/96leFcIybEDak/6IXvehE5BIJ+OY3v9ld8YpXHGl9Hrcu6/k5ZA7B+MAHPjAWcdeW+93vft29733vQkJWaxdkGgw/+9nPFgVMfRHSWRA6xKglpOOSzfrd+p34W19897vfLQpr4MpiSyaf/vSnl89Z3BH3PveQvjzVNT732w7Euc997u6c5zznZpB6lnIAN2NQ2XZiEHzvRj7DcPTMZz7zmdIOit2WW2655H1lBH5tnhSXt771raV+O+64Y3euc51rSZ/Fu311MU8cdthh3RWucIWSf11G/b9Gw1mKdkR+yo9nWax97jO/PeuzcZL+evKTn1yUL7IHQwkmjA9PfOITu5ve9KalX6OefitDeeo3qB7kIp7zrDpFe3zn7x/+8IelTEqqfDwn+dszfntO+ZI8/Nh98513feeZqDtZCJmMOvrfe7/73e+6hz3sYd0+++xT8Pd5lOO9yL8Pu8A4sAico97RJ9HucfDPZxKBeUQgifs89lrWufvzn//cnf3sZy8L5X3uc5/u9re/fXeXu9ylLCIxgXMbOOWUU7pLXvKS3eUvf/myiH3jG9/ovvOd75RFZueddy4LiUUECUHAWetZu2xTs4BZUH3XEhALFev+xz72se5ud7tbIRBf+9rXuu9973vFgmWx/cMf/tCdeOKJxW3B7gBC+IMf/KCzLU5R+P73v99d8IIXLN/LS56sqFtvvXUhTT7jtnG9612vuG18/vOfL3VTz9/85jfd9a9//VKvk046qSgr3FFYiz/60Y+W/2GjHTe5yU2697///aVe5z3veQsm2rT99tuXZ+XF4vb73/++7F7Ix05Gm9Tv3e9+d3f88ccXa666Xec61ykk8fWvf31pizpRZrQTWd977727m9/85qVdfa4n+sr2uT6xdQ4Tybvq/qc//an7whe+0H3729/uzne+85X+sbvBVUOfXuACF+g+9alPFdLnu6985SsFa21Wj29961ulfUiR9vcl7Xrzm9/cvfKVryzKnzbpK/0JK3KmbmRBXcmQ7xENeLN6I56nnXZaeQdh1scf+chHCjnhKoTofPzjHy/9+re//a275z3vOdAa/stf/rIoR1e5ylVKu8gYdxR1sNtBLskPRYNFdocddihlw+lHP/pR95a3vKW79a1vXRRb5aqv/kBo9Lk62znRX/paveBsPPz0pz8tyu+VrnSl7oQTTugue9nLlmfItbZx5bjGNa5RvocB4u5z/aO+2qvdxpUyH/jABxZS3ZdY7V/4whcW8k7RVjd1Uj7iSmFQFov+hz/84VJH9WCxJTcHHHBAeQa+yoYTmScf8DLu1Y9c66s73elORQb08dOe9rRi3T722GMLlnBWrrGlTAqIsUYeYUt+yZu62p3RB/Ik+ze4wQ3Ks8YDfM585jMX+TUnjEryp9i+8Y1vXLLDo312tcjvM57xjO4Nb3jDJrcluG+zzTbdpz/96dJeskZGlan/WOwRcu0gG54zzn1vLOgbdYa1cuFlviInLOLkU563ve1tC77mHe3VNoqgfMgYXOzKkDtjACHX9re//e2lbP2rfeSZzJnH5P2ABzygzJnaoH/uete7FqyMwate9apFDvp2YOBurtOH5jfP3OxmNyv9QC7M/eqkLOWvZ0PBKLnI7xOBYQgkcU/5mGsEWuKuMYjYe9/73rIIWYgtMiZyxPHII4/sHvvYx5atWpZ6Cy8iwGJvYUFsfRekzCJ17WtfezPirlwLlneVZaEMi+3zn//87kEPelAhBnxp/UYwEViLKFKGPPz2t78tCxuCYRFFlBAxJBCJtEAjjhZDxBpBOuigg8oia3FCtFhXLZgWKdveSADChOQ961nPKu3bbbfdimuAOsrboudvLiyIJBIDIwTpkY98ZLEA9rk/wBVhfs1rXtM95CEPKSSGcvSEJzyhECBk66UvfWkhMcggiyEcEG71RsT7lAFW/Be96EWFvCEGX/7yl8sCjmhxiUKsENEXvOAFpW+VjdRQcBBDn+trCpj6ICaI5Ytf/OLucY97XLfXXnsVXCzyg4g74qH/9BelBvlAehFs5EY/7bvvvoW4q6s+8BxixN8fyUFw+e+qF/wRC3hQmhDbo48+utRxv/32K7hQNPqStugvsguTpzzlKYVYqhuiwyqJUPtOnyOUnifj5PXggw8uihcFAhlCXNVR3/HxfvSjH10ULW065JBDCunS//5G0JBFMq9fb3GLW3Q3utGNyvdkVD20T7vJJ0VPXyO6+kvdkXF1gLl2UqL6EqIFH8oWbMkcxUT/k9P3vOc9Zeyow8te9rLuwAMPLAqYMaetxjEcjBnE73nPe14h1Ug2KzycKHVcfV7ykpeU+pCrIO7GxmMe85gy5rVRHxljytH3ZMdcgPR+4hOfKNbvww8/vLvzne9c2mvsqQ/8jRv9q0zvKZPsjEqIqN1DY6om+uQctvAxtoxJfaP+sIcRxZRiTObME+pHeTGfUJ5i3kDIzQXmAWVoC1wZPMgN4k7Jk8f5z3/+YjCgxGiT3+SfDFIKyZt8yBRsGCZgbn4yt1LcyJy5zliUt/mIMsGwYu6BD2woyLDec889i7yZN8mQua1N5lsGA+0ip8owj2oXpYZckndnaszLlLq++WZUf+T3icA8IJDEfR56Kes4EIE+4s7SjfD5bWFngWWVs5giC6z1Jn9WJ4s+gonYIBgs2BYpiwcrPmvhIP9b+SOUSJ5FwmLL4oW4IAKUARYpRAERCWvU5z73uUK2WeiQJouW7xE6fp+s2bElj2CpP7Igf4slQoU0ITks4BZY5FgKFwUL2Ac/+MHuEY94xCaFhRVP3hZdZFeeyCafX8QAIXDgEDEeRHBrVxkkEOGAoR0Mi+ihhx5aSI9F3m9KARIH20EWMBa9o446qhAxFj4LNJICf+QbKYYnAuV/BAGpgSPlC4b+pojASF+w2ulnidKABLP0DUrIDKzVQVuQCOQPkVA/ZcpHX1CqEE0KhaT9vkOqfEdxee5zn1tILOVKPyF0cGc1hpP2yHsQzogq66E+QpyQH4QV8aGA2qVBjsg5JZPbCDlGRp/61KcWizPCq96I5d3vfvdCkENxlQ8ZQHCQQO9rh7zVkwIAC+RKXR1KRvTVGS76iQwiw+qC+IVbhbyNI3JqBwbRG5SQLsoIuTE2Y9xSaowvGMsD7vIn/8at8owXlnYWW/hSqCRtpQSQP3VBLJUDDz/kSXmUO3WUh3FMZskr/MgXksgyDF8WaIq9/tWn8vcsRYwyTqF71ateVazMiLY2wXdUovRoR+yAxPPk2Dgg82QRuUe6yQOLs3GHDCPf6kppNm+ROTJm/MMTFupO4dDX6k0JM/c4C2E8mTM8Z66jjJvPzJXkixyTQ/MDyzk5MDeSFViSZThTWhgnzGtwQ6IZJvzYLVGeupNBY917xuTjH//4IkfmQDKub/tcs9TRODDOzXdwMa60AT7k9Ha3u12RZbhTYignmRKBjYhAEveN2KsL1KY+4m6xQJ6RUotsJETO4orAssRZSFgtLX5+LFZB3FmtEMe+RSTys0AivRY6eVpobQVbnCxciLuFTD6IK+KOZFrUEXpkhFWR9dD3FiHkGRFBBFisWABZOBEki7kFFElUPwu2vBBtz0RiTfcM0qFNfJBZHC3kiLuFPKxbFBrfWfiRXQtnENJWjMJVhgWZxVs5LF/hooPUKMMizOoJOxZXxA35G0TcWcgs5qyfyAPLd7husDgii+oFCwQEmeBaQ2lhoYeFBVv+2hOuDwgKi5/+oRgh7oOUsJq4e0YZ8mJJZIlFCpE0BEQ71dWZCEn/Uk4QWoqP/ufewC2B/MlbXyNTLIPwk+8g4i5P77DGqj+CYzdGecgmqybLKOIED+XIm0wh0ZRSpAXx0k8UCrIAMwoBmUR01VWCH7wpKGRP3hTeIO52KtQfuSdvSDNlFMmnOGlvEDBk0nMUh9e+9rWFJI8i7siiOpMvBJVlPw6XG9+It/YhjKzLylYH44XMapu+r0ko5Y3lWN4whKexHsRded6tibtyfI4AK48FmhzAyvhG4Fn1+YMbU0i68U/hQyK1F4n1rnLJgPfMKYPkjmJhTBrD5CgOAVNaQkkhK3DRJnOWMaKv9B+FA6GmsGkP2ZKMKQQfTvq2Ju7qx8AAP4oc3BF3yrK2SJRguJknzKd2FygFFCByqF/NG2TKzpM5TH6PetSjSv8h46zx3GvME+Ze/WR3A/EmL+qL1JtDQhkwdgedDzAOtYPlXl3CzRA25hyfk0XKhbG6ng+XL9ASnU1dAQSSuK8AqJnl6iFgYUdqLXrIsgXSImGhQRxZnC1MFgPWPETPYmaBZkGzEHJBYK1BUJBrCzcyw6o0yD9XC4O4WwgRIhYxZMliiGgiGEiSvBFHiz0yifyoFxKIuCO+CLYt5CDPrHY+Q96RIfXUVsQd2UCabJX7G8EK/3G+rqyJiIzFGOFCohFgxCO2uVmlEBmWVeQBdhZjW++DCHa4yqgzixkizdoIe9Y2C7WFXpu1HYlHwBATuLSRSWCoTZQoW/Asj4gt62P4gSM/rGmUIIeI4WHhR5A8h8CwRCMQdgP0LawpUbb5uTJoa7gt9UVZUQckGeYIOSUoXHFs6Ycft7zsMlD+WNxhjrwhVqyZ5Al5RDDIn/71nZ0PiglipE88o5/VdVA0Iu4+3kHKKBwsjHAKNxGECGl0yFJ9ybM+pPjpazsw/kcmjQn9ru4woaSSRf2FqFGu9DkZNgbCyoz8IGTwRPSUQ6mSN1nxnTwQdbIIEwSZa4Y8YYiQGV/ksi9RZLk8kBNnCChZyJc6IJ6UCAqqz7hFUcgjT7Km3sg4MhnKqd0z8ojkkXn9wk2IZZ0ipQ+MNWRPv1GElAcbxBypJF+UX25WrNTqor+VoU8oU/oQYaY0epaski9j3PfGFmz0U61YtziQO5Z345HCQx5ZnynvyLD+079BxBFWSgV81Z0ypzzznj4kA+aMOKRPVrRLXsYBws+Kbt6Ap7bC31iGk7lGfyHRZFmfUwrJOgWFsgALig6s9btdEeNXH8pX2eRceerPMKCf1J1rjGfMb8a5MYf8q8OwCEXKM9/F+Rz9SZkh7+Ya+ZND87I+HiRzq7c6ZUmJwMogkMR9ZXDNXFcJAUQBSUDskJogsOFWwXJlUUNiEBdEBRG0CLE8W0AQB8SNlcjiieBbEBA1lseIltA2yfsWZYsdosgCjCQjaBZfFlULLn9nxAkJYbnlSsHChgAgLvyl+SQjBQiHcj1nQXWACwGkCCApFikEBhG2kFMSEGlkigKAeCHucECCvUtJYDm0sHvXQS5WLlZwxFS+CIrFTh6DIoEg7uEPbfGGLQuvBdjizDcavhZzhIZrBXzDtaFvUWaRVBeETbu1H7Gw6CJ8LJeIERKBbCBhEcVHnyHs+hZRQbCRKcQFEWIZhytyEH6vrOJtUgfb8Ag2DPQX8ikP9UH+5ONd7XemwXOIH0KL6FHOyA43C1ioOyUj/Ow9513Wb6TG//x721COdd30KxnQ13E4FFmGLUKFdLKQU5IoMYgnUit/iUKrj7SDfOg/75JRfSwPpJgCASPEjbxxUyGbiDEiaTeIgqRd5NqYgAn/aEqUNrEOK5tbDkUWqQrXMfIQuxMt9mTG+DHGyJF+RxTtIoSbDOKpf7iRyTPi7MMk2kbGKBFhBddObSM/6isPbdZ2Flllxd+hiGgjYooAGgcUNHKAbCLH+hvRRarJMuXHGLIzYycAPuoMO31iHjCXmJ+GxbpHOs1B8vUcLMwt6sH44G/jyjjVF+qjnurHqszY4DPzCOVWYkRglYaZ/LmvUFrIs7JgQa5gRsa0ww4FRV8fGmvelY/dHkp3+Ixrbyj3lAdyZi6CtbxgizyTX/IHX+5X5ANuxrryyLK2muvIkJ8+5T4UfOObYhI+8JReYx/O+kldjWXfM7wM2uVYpaUpi0kEVgyBJO4rBm1mvBoIRPiyvu1VC1ZcUmOBQDqQ17C6+i4uqLGwWzQsaHGp0qiJH7mwQDsQ5ll5yE85iI0FNaz9gUW9dV6HmvN3hJKTl7pFuDWLYVw2FaHgamyRLu9H2b6ryXf4y0fYuLZcxICVEBkdFY8eptopT4t1lKOOrGqINFIf/s5tXfpkQn2iblHXuv6whJs+rPvZe36QCO9FPvGuvoYJq6e6OZQ5TCmJOtR9FaHtgqjUdQ1CEf3Wh3Odp/r4n7uBxPI9TMYiOpI6t+1r6yE/cgCjkLloa9xWCbt6N6XGz/shgxHeMNoV38WlZ/G9z6P+UR+fRWhIf8ctmcPmggijWGMc4yT6m3yFAl3n6W/tDIzqOsU4jLFfj8VQQtrn6/+jLZ5VN0oGYow8mysozZRxFuQIi6jMWtEfdFFcHx7eNe7NG61cxNkVn8OXT7my1YW7CaXTThfjQ4y5mMeirEFtjrKU0SePPg9ZbOfZCDPZjoVanvr6RjmwoXwxqLDYxzmdQdhQmjxjzuXrTpkzhigAIcshC6ux9mQZicBaIZDEfa2Qz3LnGgELlsWStdA29Lwmll+WSQu+nYhpQqhZNFkrWb0son2hJNcSH76vtvq5LowbX3ul6ssFhl84lyRYzSJe/ErVNfNdigD5RpLtZrE+I5ws+yzQq9mPSQ5kFwAAIABJREFUiPsrXvGKYoCwm0CmWMhZ0OcpkoodHzsBdjPskg0zGlAe7JRQ4OwIsLJrNzcufvOZEoFFQiCJ+yL1drZ1ZgiwnvIf5gfPvWBek+1niz5XA5a+aRLibjudNazPFWWaPGf5DispS2YcEJ5l3pPmhXRRclhskZW1ViQmrf8iP6/vHLS048RizG/dzyBXupXEiusJV5jYReEWN+wg/UrWZdq8tcFun3ljnLnHnBttpihp77y1eVqs8r1EoEYgiXvKQyKQCCQCiUAikAgkAolAIjAHCCRxn4NOyiomAolAIrCICAzyu95oWLTnI9ayfX3nRdayPll2IpAILEUgiXtKxEIi4GAUn1WRNLh3iGiQqR8BoedE+hAlhy/8LN07uB8I88b9gO/qcpJDwi6mGRWtZVQZXH8cftPmuEhr1DvDvq8P8C0nn2HvxiHsUQeqZ1G+A4VCbIrkNK6LlX52eNaB5raOoorAW0jQ+jvhEPWnaEMiuqx1Ei2GawZf7ElwRoTDLYRLS1+IWe5qIhDx13ZIfC1dQERDEi3GmRBRW1YqkQeRp0SmmtTdCKZChJqP+kK8rlSdM99EYD0gkMR9PfRC1mHVEYiLXdx+KA55fVHTqldmnRdogRXJwUUn/LJneRDPwo2wiPUuhOByEmLl4hgh+MR6Xk7iTytaiDMM5GPahLQLUekA8LCQgNPm7z2KhjCgCLDDipOSSnlM8o42wRmpM27GIV0UZAcqhUdtw4IK1SkcqYOfdUL2KQdi4gvRuZYJxuSBnAqXOckhbkqV0I3CxVJCyFSb5I8sU2AdXB4V3WmlsdC/+lZ8+zbV0XomkZs2Hwq7+dfdFMPit/e1FV5C6opN74Dwcuqx0lhm/onArBFI4j5rRDO/uUFAvGukwAIlIsN6SiLWIHoWpUlIwkq1Qbx6ly658KUm7g7oikYz7MbDQXVCzFyYwoK7HHIc+TvoJma4i3BY8drwjuNig5iKWsFyL5Y2pWWaFO4P2ie2dOxU1KH9RuUbz8Zzdei+INzqSwESE94hv/admpi33yHLlBTx8VnD292UvvLkJza5i3pE9YhwnOHW0keiWJxZlV3I08ozC6/8Im69NvixK6aMuN20DUMZ4Q3rNkXowdrFpg5rqe7RLy0ufeFS41lEUT86SMliHuFO29Cbg/rTbpBbTcVat4sT7igRslHbKLBx14I+hQFrcotnhPeEY4TN9Le8Ijxm3eYImRthLaPunq0/844+ojzA3JinnHk/8lCOedOOi1CMCLcfeUWYWQev/R07TRFO0rv6x7hXrvH6ox/9aJPVPBQCvyOeezzr+cgPVowJdkzNj+K3R3l+t2FjR42x/D4RmDcEkrjPW49lfQsCFkITua16N3haVEUNsTjEZUoufUEKuHq4kIMrhgXBwiQKiu/kw3LDouc9CwHLLcslkoEQWSAsoMKWiZ3sAh6RZIQ9FBLOIiK0n/BkiKg8bON6X3lim7O6Im/qh8Qg5i4ncWlPu3VuYRRzPK4xl7cLV2yjI5QIvQtORFigcIgn75Iin6uXC3DUXwQMccxZLb3nshUuQS5rcVmKunFBqC2mnuO2ADMLshsyfS82OyXHouoCKdgi60Ib6gNb1p71PRcHl8moP0LoM5hFBAzkh3XdZS+etTj7H0askkK+wUUdXQrjkiF1FY89Qsf1DQNEAJlgLfzxj39c6hiRZPShC4r0rdtM1UG0GZf5uMRGv6irsvUN7NRZGEnE3bXvcGEl9C5lBVkhR1ytkF6XgcFEW/xNLvSJGPmsrOqufNZnF0YpTz8NUszIgVjV5AzhIVsh4wg3+dL/yI8LmJBCcu5CK9+RK+1WrjohP26XJTv6hOsTJQcG8nHhjjK0VbQU77uISF/qc5Zj7hP61QVT+ghx97xxoB4UpsAj+giZciGaZ2AZF+jE98ICskS7Bda48b12khdlUMZgRV6UoW98T+ZE6FE/fQFvSjhs9Qs8jBE4qjds5EG2faZe5gT5uOAIZsYamUSgybyyzBMwdIEWHI2ZGOvkwZzgvWFWYxdFufhIncQsN1/5kQ+3GDi6XEj9EGb95rIkcsa9pk5wtLtiXMiDzFJ8yRHLPhk0ju2OmWPMD9oTt/waz+YLsgg3bRLiUpnw9a4Y9W7sNVbMPfAyvox1bbZD4vZZc4lyKCUUDdgag3A3vrSFrHE7sysER/OTsJUu26KsuQSO3LgZWBnGrr4ie/pF8r+7GGCsL9WRomNckbd4V1/B11wy6DKnXEITgXlHIIn7vPfggtYfGRLX14IQxMNnFl+3GFrwLEIWHIuF75BzBMUV224QRYQPPvjgTbdlusDEYunHcxYQZM9V3EgvBcF2OSuzvJEeLhAWS+4ZQXptpfvOQoZwIO4WMlfIsw4hPbbFkVTkkB9vnVi9PKMOFimLlZsp5Y9kWJgoFBZA71rIXeqjXLcWIjoWMyTBRS3eoZxoq5jTvtcGJB9hCAu6BRbhtAiztCESbqOFHxJjWxuxs+DDBFHiOuBmVgslAuwWUYupRdcV6MrWFrdsWtQ95ztkB0aUAfmJhc/q6m8XrSCY/kYUEHZkUb/6f1CceIu+W0Bt77M+a69+RubcOCueOz9q5fuM7JALfWQnASF71KMeVW57RRS0Cw4wcqW9/oCfviA7CIpdCMQHcVIeUq8diAQihZjDQz8gR+GaRS61h/sR3PoS0kUmKSDkgAwim+SYTLCKIsTarc1cDpBvN6oiLcgtYofMkHkyo9/h7jey7G/9iKQh68cee2yJra2d+gqO3Fu0X/mIsv4hT0i1/uACow3qBE+3BJPFmrgbJ/KGEWzrpH5u33S7rz4/6qijym4HpQepQ/bVjxy47dTdCcYomVQf+CD/sKDwGrdkT55kXF+oGzlUV/LOj1x+xrd3EESE9IlPfGK5BRnx9zdsKQbas++++5YdALh6njIPH/XRxyzpg1JN3CnPbkn2m9zB2827ZITigpCbM/SX8loXMvU0v5lDjAs33LpN2Fh1ky08KCT6j2JgrCHf5iwyDTNKhP6jACLyxs1TnvKUgrPx7jd8tdWYkRf3HfIME/1i/FAqyA8s9Ts5g7t6kUefeVd+FHtySkZ8JpErcwMszR3mSPMZJcm8anxRDNXFmNGXxh3lTh96B476C5byNja1bZ5i2i/oMp7NnhKBJO5TApevrS0CSKzFCyFgebfwIWkWDdZHJA0RQH4sNixZnreQseK6mp4lCnHkDsEaZFFjnUZ45WlhREgsOhZUC5jFEXmy4CCDFkELJyKDmFnkkUKLvsXTYoVIIEjICGLMioqMsJRZjBCw1kVBmRamINaHHnpoIQksYCyhrIII1DHHHFPKROItZhYsiyWSgnzZUUCW4OR5uw0Im8WRktMeCNU29ZLnK1/5yoIFwmrhRA4sksoIH1ztUDdWN1ggXaxxsKCY2FK3CCMlykYQkCjWMhY0CzMMlMUCB1/1Rp7UhfUcKfY5SzKFYVAKi7s+5eOuDNZtdYrbXvUp5QlGSACrIKs6LMiNzw4//PDyPIuitiOaLJwwRWooNvpcfciAZ1mvEXGkCnFn9YUtAqMPKSaeUxfkGuHxrPYhzIMSRUIdyCclDzklR9pArsXhJw/kHWli+SXbFCZjwgVbZE9bKGZwVKb8tFk7WGL5VZNBbaKgGktkn/KmTMSUXCBpiJOdFnKgjfoYQdZWfam97RkDfuzGD6WIRbgl7jDTF0gaay9LLuVDf/kfZsauOpB5ShGlEUlTX31HWYVDEHcKljZQAlmYKd3aS/FRd7sIZAT5Q2oZAswBxjpiay7Q98o0d3jf2DYO9Lt+0wfqjNj7exziDiuk19gxbiKpi90Q5VBEkFCKOEW9Tcoi23Z6jG2KmB/9iGyTGbttdrMoDWRWv1C0yCIFiQyYR8mS30i8uUie6qBcdaRkMI5QTIxNybvyZZwwVxrLZEMbzBnwhT85ICPmJ/2nfuptXjQ3kwfPwZwCZM6zM6R+/tb3kr/tVOo/ig0l22/5UcSNN7sK5g1KAMVinu/XWNvVNUtf7wgkcV/vPZT1G4gAAmOBRzgsDsgycuBqchM7oorI2K6NxAqEwHiWFTyIu4XOom2hsvBYyBAeliGLADJgEUEMkAELFEuWRc/CjkAh28gmq2BN3C0qLK3qa2GxYCFXwxKCZWGyQLIQIscskAgUooaQI0xITFjfEaeWuKs3pcKiSGlASBAORISFClmuE8Ju+9oizBrJ4hzEHRlHzFhgkS8LrAVYWxArlkOWf8Tdgs21xKKMgLB0Iq6wZAnTHv/LCx6IjP9ZmLlM6FMuBMgY0olMI0j6Zlzirh3aLT+kF0FFTvQpBSCIu34nRyx/CFwcElRuEFxypW5Im3bJkwWZJROxRZLgiSDZ9rcr4FkyIg9KpPpTZigA+ir8m4f5vNfEXd8hS6zJ5I7MI0FwGkTcKazq6hAfuaVcaR8ZIsMIqL7WZyyviLt+R9wRHztJSBv5JYdRZzJFiSQTlDJjLNyi+s4WUJaVpe7DiDtZIEPaRGFjoSVDMNV+JFG/sbhT0skJ0q6d2oB0In3K8Z7nyAHFQT+TIyQbXnaPKFLIn3xZ0eNmznD/0Ub11V9B3OGuzYisvq37L3zeWxkNiztSTSYoedoXh25hVhN3FnfjRhnDiDucjGuyaD7QFmNEvcik8ew749zYo3CbF/WlnYbwd9fvZNcOENkI4q79dm1YtMk6pc9YZ+ww3pFk2JqPKIv6whwKX/3lc3WkgBgD2k/pMEeafymb5mSKlbFBNuVJ4SCPFGaJkkY2fC9v81cQd7KhfjEvUuYo5knckzxsVASSuG/Unl2AdvHJRCBYY1iRLTIsWIikiR8pt5DbPo7DWqzdLGuswFxSkHPElCXNws6ybNGzALMGs+xZXBAPrgIWEAsC6yAyp1wLsbKQF/8jEyxXyBuijTz7ngsDks1ar3wLK6KAyLYH0FiBw3Jm0Q2LO8su0oa8sJwhm4hVbD8j2lxhWEUtbkilhRVxY5GyePLbtTDHdnWIijbDQ328SylgobNIIxm20mHAtYEVn8UWGaCwxELscwTX9j4ywOLLxYDVjjKEbMGLAoOsIyv6wVY7kq7NrI2II3KNuLHSW+zlrT+UzzcXUa5xY5HTbkqT3Qdb7ZQdC7nzC+QDkWfJtbDzodeP5MPzyD1FQrsRG4RX+xEnZasLRTDceJAkdScHSAgclCNfFmSYUEbIln7SbiSFcoXUKwOGiBFLq+fr9lA01A0mFCRWSwqiviQ76oIccc/R70i+uipDexAbllBygqTBh+x6V/1YaMkhmQz3ore//e1lN4ZyIQ/kjEyQZ7sEiB8lx/sIGmKJTGkbdx7fw7wOZ2jskUPWe4Ra2+t2hqJAJiiGSBhrN0WDqwiFl7Jp7Gqf55E47VN3JFj94eAndkvIAYs5MklmjD9EnQzpg/DLJ5NkAnGFsbYbl9zQyD650RfkWl+YH+wQaZc2G5+IvR0fJFq96gPclAIyI39zjbHFcmyc2cGyA0UBoiSRA31FqTA+WMlh0UZyMh70H5zjvANyTF5YxbXPd5QR3/ufdZzSQT7DvUcd9KexqY+NH4oKcq8Mc6vxqI4UKsqZH+M+dhkpRvqBDKqz/jcWtNtcrA/Mm8aJucp8SqEyp1KOlavf9I9dIv1O1swHZM9Ylx8DiHlEf2ijOpgnKAyUE1hSVIxJ8kDByGgzC0AEFrCJSdwXsNM3UpNN4oiDxcfkbfG0wErhTsIlBkm1CCHTvkfs/W1Bt1BZBCwiLGCxeCFJFnJ5Wzg9ZyG38FvMLCIWIQuU7WrkJXwxbQFbgCxuFk75IIsIMCJi8WQpYv1D9tsFBnlEAi16FjPWfkoIUm6RZxm2uCIY8kEcETKE3+Jt8dQ+i522RShC5Ac5kCdCWyfEnWVcuRQgRB+hQR6QdgszxQERVxdtRwBYoJWlbqxm6hZuQ6xjyAFSgjiqC3cTdWCBRXqCOCA8cfW5BZnFFNFEJj2PYGkvyyIiBePaxUg/I7UW9TiErM/VB2nUXuVRpLQfqdUPSIV+16/cJpAYSgGrJ8KoD2GCFOgPmOpnvsSS+sGObHjHtj9yhsxx40BIKB/63rMOv8IPiUKokB1uM+SiPqiqHITf7oXnEFDEVl7kHKlBMhEXZB2hRCzhCnPYU9rUnVIJK2SJUmVXCsa+J7tInnf1JUWCwhnKBeWKkkyG4s4D/anPtUkbKT0wUBdlUUhqhRBp1W7t4NpQ95sxSEn2HdLN4org+pyFXF+RGTjpV6SOhV0/I4z6kdKj//1G3JBMcwPySSkkL3DT93YdyIJxa+xEO5XHqqztZIArjTGMAMLdeNf/FDHlUprMI/oZaWbpN84R0bofyaxnWZWRS8+qg34x7o0VVnLKt/woafInm8qmrLQHmGEfZyqMK0oUmWCU4FJHoWCBNj7tHigDLjAzl1HYYGjs6VP4IvmINUzIo7GoH8izv2FoXoCJvuD6EuSYgkeeYUqpMj7Mh+RdfvqBzMkX8dfH8CB72k4mKQBkyZjzjjGknog7zNSXfCqHUqm+3oMF2SIbxpW5EM7Rrxtpvcu2JAIQSOKecjDXCNjmD3/rCIdWRxNA2kzqJvo4PMZShghaPCw0tmQj7Fvra27RsPBaOOt827I8J9Wh8cJKpgwLdG01QwykYZeHaJu61S4KNcFvw8JFuDUKApKNiCFkETZPflwrkLrat7Yl756jBNRt7Asvp17yRrYs7NE+5EPd4NWG56vrH/70PgvCHnWBeeAdod6in2y/IwcskXV+EU4uyF8dLQfpqMPRBRHqc+vQN2RKGzwXZbTtirpGqLwIVxgh+qLf2jLqfHyHoCHpSHDbnsA95DPygkn8XbtqxHPRF/Vz6htl13HCa9ltn/eOPPWH8vRJn2tPhAwMjNtJZZg7UPSbutXhD9t3InyhttWXWrVKb4tHWei22GJTlbxbh2GML7xXu7pEeMOQ4UH56Pd4JmRmnPZHPULGRtW7zhMRN69RbEPO+zD2WZ/V2ecxL9Vznn6WX+ATrjTxf32QvW6rvol8WgxrOY36xJzUh6lnYnzW9R+GT7Ql6htz01wvbln5RGAAAkncUzQ2NAKsWKyg4aKx0bdOI0II6zdFBSHWZp+ziiGlrPy2qucxxY232oW8zHtCOFh69dGww43z3s6s/+wQsPNjd4r/N6vyWl/WNLuWZU6JQCIwDgJJ3MdBKZ+ZWwRsz/IHt51q+3Q9XGa0kmDa0o8DqNpr25n1yXY5yy5y2MbRXsn6ZN6JQCIwWwSMZTuJ3H24o4xzc+1sa5C5JQKJwFoikMR9LdHPshOBRCARSAQSgUQgEUgEEoExEUjiPiZQ+VgikAgkAonA6iIwyEd73FoM860fN4/1/lz44ved11jLurc+6XF+oo2Qs5Z1zLITgXlEIIn7PPZa1nkiBOJgVd9LDjKKeGHRE3GhjbQyTkEOSvKlF3VDJAQHO2eRRLUQaUFklIibPot8M4+lCETUGdFORLgYdmB4ltjVhx+Xk28c7pzVFe9xAzCXqohG1NZPBBMRegaRMIccHTat7wnwjjjhQv+J7DTqvImoIyInifojqsikKSIviWIScc0jDxFWuJjUh2EnzX89PM81TuQW2Drc3N5Ku5Z1NH+J9GNeJVPCkjqXItpPe3/EWtYzy04E5g2BJO7z1mNZ34kQELJMyDwhBPmDtsnhQPG+hRoTBlJ4tEkTgiJesTBpQjvO6rCYcIyIpHjNwqONIjqT1juf/z8EyIAQl84EiP88KwI8Cl+xwB00FA9e6L5pEtJ+yimnlBjuQhG20XmmyVOIPmdDhBgkd22icAgR6hIioRDb5ACxPIQ7dHFTnCsxTqLNoy4gk6dyhBUUXhH5njTpV5cyIY7iwUe/wkyYTeE8hX6claI9af1m9bywiORI+M++/ppVOZPkQ3Fzd4VQlvqODAhZKgqOS5z65FTkJ32U89wkSOezi4hAEvdF7PUFajMS4aIVcYoHHUx1gYuLgoRRRL6nSS5IYq13adAsiZ9FT/2QjHpBc7kRQmIhXC8LnVjpyJ6INeulTuP2pRj+QmQieMLahdvBtO1oXTT6XD4oleQzDhBHXUeFBYzvPR8Rg8TfJiN1uL743u/2nb6yfIZwicUvDrv43nVYvshPncVOtwsUBKwOV+lvscUpnvIJDON2UhcoiVmPmHtfGYPCWyKjFBuXTUXYxEGhBIPsR9tgQSFzizIFIMJ0Gp/wUjbsI4xnG6qwvtm2xjWwrENARvjBOsSivz1bhwlVtwhrGmFE6xCGkY/34Oy35/vk0G6hsLZitYtdTnZZ3CN8qrLk14a4bcPIyrsOKdmGy4z6RdjQyC9uN/W5ciIP75MPQQHslMQ9GOZIuy0MJPoy2udvUa/cFSH6l3lUyNrAKkKNBqlH8Ouyop/ykO64s10+N+8IJHGf9x5c0PqLe+3WS64pFi0Xq7gsxBa4SzqESXMZjAs9xP1muWaNEhqShRKpQDJtlbu4KSyMCLybSVmKXBbic5fzuDkwkm1fF9ew0tv6dVmPy3C8hyS49ZCiIIKLRUkdhPyzALHwWXBZJD1vEeKOwC3B1rIFD/Fl0fSueriMiTuO77XB4mcXwda4dyNP0WRg4cIa9RXnWTvjxkuuILWly7PqYQEW893CyEqqTgiDHQqKAbxcqmOBlKd2ITxwRdAQPPHi3W4oTJ2F2kVNcJIfTOGkLfXiinS4UdK2OWyQPORZX7qBUh1csKIvXQoknCWCEJdnuWiGAgNz+LqYxUVBLOdIJeKgPJfZUMhcSuMz/YbIwdRV9JQjN1kqW1soevoGXurAZUP5cPSZS164J8ABWXZpjzZQpJBS7UV2uDHAAw4ukvG96EZBkF1a5DvYx/XsylNH7RfOk5yTac+QC/UgT8qAjTqTRZeNwV899BcZhJWbX/WzZ8iTvLRRO+TlkjEKBHlD+jznfTIKLxZ1YwCuSD1syRCZNH7UQV1c0mO8uOjMO9qAHHPzgpcUxJ3cuGTI93GBjjGo/7WTnOsjdULkXMwEN5cW6Wv1dKmZ/vB/KBfaST4RQrte3nNJl/Cn+gpuMPQ37JFDGJNr/ca1Bn4uceJ64jIyl2r53Nyi/eYPGHpH3Y0RMkj21Ev56iVf7RABhtzDw7hSBxdfsfK7xEh/w0u+xjUZ8b7n3HAMI3mb52ryrq36iYy5ldY8xmhAjuBEtvUh7Ml3fZOty+O4rcBHGdpqvBq3Ib/eNXeY+9SPXLDqI9guXSJb8uDGJA/Pm4eMM+1WL+01P+gjc7HdF/OGPlWOuQ6m+kP93D3hAjU4RJjUPfbYo8ipvnCjLLzdaKsO2kwuw21LX4WsLeiymM1eEASSuC9IR2+0ZiI0rHHIq0ncrZLIL2KL2PEN9xkSZrvcImPR4GO7zz77FIufBcQCy6KNwPof4XHlOrcDBNLWPotf+GQiBfKwGCMBrmnnpuAmSQTRrYoWXQsPC77F1hYxX13XxO+5556FiNr+t7ha0CysFjAkCnHhL8/lxoIWxB3ZcTPjQx/60ELEtF2+2ovwuN4dcbMou1qc9RsZQiSQLSQDEQq3AKQZgXArpoUXEVIXiyHrplsmWcbk7QZT294UFOVYrIWWRI4QV3khVhZu2CDNFnB+zI94xCMK8XD7KPKh/pEs9vJG0uQd5wPU362Q8LRguwkWcVA/CoCtdoRM29XFewgLgsbtCfFCYrgQIAFIEYLuunuEmGVPu5F6hBcpe+5zn1vwVm94wErbEXr9TBlyIykyo036k0xoj1ttkTt1QjL49VKCDjvssOLmJE+WX7eykkGJHLmJk4yRiYirj8ipI/nUNvWHNQVNm9wCKg/vwZ2/sL+VTZlQPkJIxhFupFZ7kErkiNx5Vh8ZF4ccckhRwMix9pF3ygB5dGOrdnBrcbOpchB02CB9+hpR9xvh9I6bebWV8kzRMu7izIAxQSbJGln1Pdz222+/ogiQb3KmvdqBiLmPQP96Xj2UAxd9i1D6LizfyLg8yZrykVG3+5JN8mG8Ge8Iu3bDnGJBBowbY808ACsyQTExJyC0xoRbSY0j/vL6HIE3N5AFZNuYJS8+NydQJs1FZFt91cuYcHuwce5WWJhSIhF8hNu4o5AaZ+YLsgtTc1QoKGRHH2uPNqqzPjYnIMzGDNlD+sm5vmK4iARnShk8zUXqYSypm7GhPsi2z41R/antLOHGO5kkS5Q/+ftMTHnjR38Zu36TI1Z2So65St+SXe5o2mP8MXDICyGnZJr7GB2056CDDirj2RxqjlSW/iOnLl/TDmOAXLlYDvHPuxA22kqf7elDIIl7ysVcIoDgmLwtDIg7f1tExeLAAmhxQBAsPBYRnyMisb3rGnr/syQjSUjawx/+8LLIeJdVBzFlMUYUIrFyUQhYUi0Ssb1uoUQILN6UBQTLgmmhl6ef2LaXHwu9BdDCa9GPZ1iQXNeOHFikLGZ+y8ezsWXvc4spZQXRsXB6BklCeJEhpF1dEPTWBci78EJgIsVhSYTyi1/8YiEkEsJoUbTYs5Bb2GGgXCTW4ovgIc6sj7BEPhFw+ccV6UgNPOuEMKuz/OHgLALFxEJPOdOviA+lwAKNQCI5fJQl/YCAKtsCDwdWPn2ur5AgygoMtAshVCa3AkSN5Y/1lzyQG8RQ+7zHgox4khHEB/mXP1zs9iB8yI7Dzazu4QKAiMBEGZQO/cKdAQms3RaQL4oiq2JY3LWJZZNMIkAIjXc953/yzOrJnQXpIxOsjJQZ5BAxJpPqVfdrHAyFNasmxZScIf76XdvVgwKqDJ9rg/wQQPWpE4VZfWALE31Enilh2k15NQbIeSiL+o/ckHEEEVH1P/lCwpRFEUJM/ehHBBaB1L9wD8suwk+Rq+8kII/GIVnhooFQIu7ILOVVm3wmyZO86VvKCkwRUWQ4FAJjUP/DgSwh68gxGaHsHHHEEUXGKQwUGjLM+s3iTC6NVbJvnoCvfjFJ0PUoAAAgAElEQVRfUQL0F+VauYi8/tE+uPobgTW/2d0wDshW7FbBBXlVL8941pinXJIVWCrHODLO9TmloU52XcitPjvxxBNLHxpz2mg3T97GKpz0C9nSRnMAEk1e4U9BosBSHvSl/jN3UhwpA4wgxipDShB3ygn5M0fAUp7mDDJkHDnvof89Jz/5mwcoLuYT48Y8S0Eim+Yq8qZ/7RBkSgQ2OgJJ3Dd6D2/g9lm0EANWP5YZRNSCZZG0iFp4LIwIk0XDQmIBsvhbUCzMYZlFOFjIkS6LFTJjsbfI1qQX2bBIIfd1BAeEgaVIfogJAmshYW1m6bUAWyiR+SDuSBnipUwLr3wtRqxN8g/izoKsTSxO4bKDuGszkqEtlBQk0YIayoQFPbbma2JIJOCGSCFx9Ra8ulvkkRmLKUJu4bZoW6iRXWVaMFmTkVcLLMslK51F1XvaCoM4kGaRZnGmTLTE3cKsv+BgYUZ4EEUEHblUd7hxN6D8aJfFXd3gFMTdexZ+RMr3MGJRRAIoDfpAXspDKikdiLTFHnFHkJAj5AyZ0EbELYggko/0Ux70EfcXecLFd5RCfYYcIpQIjJ0ClkdWaspAjfU4xF19KUv6EX6IIVlgzVV3pK8m7sig/5GvsESTZbLlO0QTkdZ+VkqkSpvDH5vlGebagzSRd0RSf0R+2oBgItXIFPmgKJH1kD39PIq4G68whC8cjU3EmTXauFNPYwUJZFlXX8RU+1jElVcfBEdUkXf5GLOUA/1qJwAGxrsf7xvjZCSIuz4z/iNpK2WN3JAh4wK5JeeIK1yMR/LA5YMiFa5dviNzZIi13xwEf2UYM/JtibudHEor8k3uub3ZjWKhlld9Psf3ZNC8YP4wHiik3vU34h4KLms9bM1LdTK3qRPiDldyYf7QXgYMxhDKCQUBmafE2s0gf8oxt9n9QtzhaR5QtnFsvnNmhGHEHCwPOypB3M3HxpqxSk4oWfpZmeax2JVilacE2W0y15Mx85UdEHM+hcPuFqt7HM41lvX3LM8ZbeAlNJs2pwgkcZ/Tjlv0aofF3WJgwrc9zCpWE3dW0Zq4WwQQZKSGvyUibwFFVCxMFhREyXMslggsS1edEDaWRgsNa5GEYCDu/KLlh2RZxJBNdbCQcIewmCEkyBbijLizTiKSiATCiyRYbC3uSKBFDYlmOUPYWEQRXFZhpJiVSp2QOlZ2RAGBZP1HnFnctddiV5NGZF+dWbLkhxj4YXVFeFkMLeiIjcURiVMWFwDtZQHmaoCwwA6htqDbfg8Lo/Yi4oi+hRvh8FltCeZmgVjA04KN2FjMfY6AyB+RoySpEyWBO5K+ZoX1GcKhzhZrizhLKExiNwDxQfphzvKOUOhDBCwskbDTPnmwrCPv2oGYId6s8ogL1wXEBsbcS+QLsyDyFAmkEqmGm75WX3WpyQQiqa0Iof6pDx8jzdwE/CAtylGuupID8k7BQxhhrh9CjvUrzPQXeSTPcPcu+WZV1l++4zLDdQbu+p5SiAD6jXyxyvobmWO5JlN+yAuyjUQhz/pYvnYW9CWlBYZ9xJ0csJCSl/CLN06Qv3BvU1ekF5mNXQsY8pkm/9oOM/0YyXxgrGkLRYNck2/KBZKqvb7XN8YtMsoSTX4QWPKsTdoGTwqBMs0v5IRCQckhI8YlUqscuBvflBd5cOnRp0glWSCXxjM5Ibv6HIbqT/Emr+SHrKiTcU3uyCfliLKnnvoidtuciyDjcU4Hebb7Akd9rS78wckoom0O8X5L3PUr4g4X8wPFW18aV5QCpJtSpx4UUPUmX541XtVTe/SdcoxRlnpzAEXVuIGtnQ3jSV9QlsK44XMKvfnPPEsZgJE5jCzZKTFePe8741z/yB8GsVtHxp1D0U/qbb4kmxv9luxF5wCL3P4k7ovc+3Pcdos+UsQP1OLpt0UGMUQMLLgWN4sXix3CaUGObX3Psi4iOBZZhMViatFCDCwyCAQiXScEAfmwGFtwwh/cQut/BA3BY3G24HmeUmEBRyBZmizUPkOAWZEQEBYvi5iFD0lANNSFpRNRtChb3LQB2WLNtVghcRY3JECZiIsFU77ICxLhPfWsrZPhd4qcKx9JQRAQI1Y8hILFmdVS8pvVk8Xdu5Qdi6d3WDe9zzqNdFp09QmSiUggO6yrtrfrOPnaiUzDiCXTgs1qqi0WeKRCWdqOjCKT8rA7ggQjUBZovtCe8bxEYUGqkO2w3lECyAM5sKBTDvQXxcR3SFn4PLOEI0LkC3mAMwItTwSVTFCCkFPtQi7lgUAhsvCPRCFAWpDH2k0GCdVOcofgeScs2ggT7JQvP0QMOUQyWajVA+aw0v9khvxrtz4hW/KlmMKFDHBN8Ld3EC19zBJKVtWLAkBZRJ7JpV0pJIjSxVJPAUTIyTHihuDBjh+4+sITaWeFlZfzGnzuKWChsLDq2w1hFSePyiB72g5P45bFFR5x1oB8IJ7KUS/jDk4s54hfS9wp5pQgsqWuxhWFmMWWDOlPpBLx1m75whY+DulqI2JPRowFbaFEkBX9bc4gJ/KHT9yvgJjLG4ZkAeaILTLLEECJgY12cvORr7GHfIe/tjrpS4qqnQVk2TxgR0c968g2voOVceJz/U42PYssw5zSZfzAoY24Qh6Re9hQGowV/acOFDv4c8mJw9gs6pHIhLbpu4gUY76gFCmXTMECTvI2Z/icfCoDwTZu4K5e5Imck23YmAdgoF3GvLoh5+TG3BwHhe1KmE+Vo3xzC5n3DqU3o8zM8QKfVR+KQBL3FJC5RKC+vAbxQwoijB+CHH9HeLZY9CyUCKz/EQdkIMKJRdgzi43Fj/VnUDhAxEveFqLahcDzbZkWlbjopa9MHeAdeapPhGMLi1HUPcLHRcg4i7Xno452F7QlPovwd8NCGqpP7BrUIflqq7j6I1xISRBveVt41aWOVNPWKdwUPNPWow4hWH+nHpF3Tfqi3XXd/F0TGnVFoJGWmkBHeL1YzONMAYzbeoRsRUjI8Ln2bk2+2zwCP/WBDzmiTCH2fbHC+/DWnjY0ovpFGymiUoTTU0fWeMopouw573suQvQNKkc+lFCKACU1ZDfOgURbla8/fK8/Ihxi3WcwUg6M/E0BYIVFvOvn4BJtqGUCEUZ2yTCFTKrLkTc8EVZkue8QYswDnq1jtkf5kV/ITytzMV4ifKPnWpmNsemZ6JPos5DFPrkOkuoZ+ERIyLZuLaYRDrJvkg73pqhHPQ5irhhkdabwIdIU0tatJPKNOTTaF/NklEMp0cd2DluS3JdHuFFF3wbeNY6tW1DM6/FOPRbUJ/6Pvo2x14bAnMtFLiudCAxAIIl7ikYiUCHA/YD10MLGKrjoiYWWZcvibCt9Pd94SGlghUQMWQqnjck/iz5n+SVHLIkssytl/dNm1lmWSuR90sQNIaIrzcq1gEtXnDOw2zAqIWuwYvFm7e67rRWxJ4fkT9/W4VlH5Z/fL0VA/3B14S7I8j7NhXF2dOwA2cHkbz5NHtkviUAiMB0CSdynwy3f2qAIsEDy5bQ1nakr1lyLNLI07e2eq4WjbfQIG9lH/larHsrhWqI+lL9Z3GY6qO52TLjycN+ZJoY1lzN58IGelXLBMs7NikV2nFtJWVWdCzHuBvUbBYUscqsI96fV7M+NVBYFiTsMvPus5eO0lQscBUBfcFGbldI3Ttn5TCKw6AgkcV90Ccj2JwKJQCKQCCQCiUAikAjMBQJJ3Oeim7KSiUAikAgkAquFQJ8f/0qXPejMx0qXO4v8a3/zYWdqZlFW5pEILDoCSdwXXQLmtP2DDl7GAbW12LqN6BTKFvWivmZ8vcFsm1toN1ErRO1YSTeYONQ2CgN9x1fbYUmHD4f1IZ9nUWxEEGlDdvaVI7a2aCsRh3tUXWbxfX2wbrn58dsXAtNvUXv6EvlzKG/QwTz4Ovw5jvvKNPXlq+6AdRzEniaP9fAOVx8x1UVoESJyGhekSdvB9cSBXuNSFBVnI5aTuLdxK1pJN62onwPhQkqKCiSc5aSXIJFLrmWi7iy3vvAz7rQ9D6guR4Ly3fWMQBL39dw7WbeBCLhlUMg+BE8EGGHchAITUcSBKyESVzshqMI0WoQiPORq12Hc8tRVxA+EXfi9lfIbVo4oIUgzIjQsOdDpsiEh6sRtHpYQWOEMkSyh30aluIBH+DqHbFc6ITPC8FGOZoEtmXI400FX+bYJ+RE21NkMSmNLgHwPX+PCYdaVOEwoZKDLj9wvMM+HR8mKWOHaAK/lkslxZY3sm78c6BVCddqk/pRZ48KYWw0LuHCYEXJ00kP96uuAtPnI2J82kXGhXJ2HgCEFMlMisBERSOK+EXt1Adrk8hDWMLGchbIT2zdiViP0Ih7MOllYKQViCtchzOpyxJkWwzqug591HWaZn7jmrK/CFfYRLWQbrhbT5Sz+bjV0kcwoC5h4155FPkc9y6om1rlDdi6fkkbVUVx9MfCR31HPLhdnZERb7AjUYRXreg4KT9i6aWirHQMxq1k0Yyeifs7fsDAeWIi1r87f/6ztLJKU3EHyG+1u6xaf1/m2oQztgoj9zdrZF2ZTHuEOEjjU+UW4wPisDh/Yh1v9/LD+qsuM50a13z0QdqPcGxAhMNvyIt86DGiE1IxdJn3v79h98Y7/4RP42aWg6ImsY1dFjH0W9wg9qc4ODkc+UXf/h2zVoSzlJx9hM+36jSPr6hUhRKM9Uceoc4S5rUNh2uVxCJvCQXEzBxtfno2QkBFuUv4RYjXqri3k0v0P4sIzJNTvardnvBuhH6N+6hFlhLy5CM1z5pu8PXW5s1i+v14RSOK+Xnsm6zUUAfHYY0veZUMIDTeIiLltUheFQmxo5EnIMsTGBSMuABH1wvY066WQhxYOl58gNbGQIF4WEhZjpMllTS5vcQGJH/nJy0LiMhXvsoy6KIT10+JpERVaUhg7ZSBOFtT2Qp62sernQhKLmcUIwXbhjXa5MMriZGGKmywpC5LvRQhhsdM+eagfcq4t/vasSCRijAu/Bz/1tPBahGGFyLvUB9kV6YOS5PIZ2+GeEU7Ogirsn+eRHO2m1Cgf0RS9QmQRz8CQiweCIvYzlxiXrMBCuZQtONnit1i7tEWeg5IF2+4Gsi++PNLIkk7JcDmUcm3ZaycclK/OLJHqBwd9pV+VhSgNUxaECXUREhzIiygoFAx9zuoft1dqP2Xn1FNPLXGyXaKkLtrrincRXNQTuSaL5FXd1ZuLhItr4EhOPBe30JIv2LmcxkVY8BJBB8bqTk4ojXadvIfoiBhjDMAY9i69QQ7d7qmegxLLvMvAkCFyyGpLzrSJPCib9Z9VU70pUHCAqTJcKCRaiX6FDXnZbbfdSix4bTa+fC4aifzkS7aMJ9GLyBMZ9azLj1y4RSHwN1lUhudhRGaMpWEkDQbyYzknX1wyRkWNQtwpQS4SU7Z5RB/6jEXZeDQO4axfyKyxhCi7QRVG/vYseXnd615XLl3S1+pDHkUCgo15ghzqY/lRFuDqYivyoQ/Ikb/JPHmSN/mFl7mFLBiP5kB5uYRIPyDRo5RgcqA/7GCZ1yR1Nje6C0G79RHZNe96Bub+N6fF/Elu1N3cY8ybn80DsWsRt6zqQ/m5OEkZMLCDqu76Xr+zmsPRWNJf5JY8a4/2mf/IPdkgBy6rI6durIZhyGAuo4nARkQgiftG7NUFa1NN3MOqZ1FFvJE3W7gmeYvorrvuuolMcRlAaixEFg8L4Ytf/OKygLplETFhdXbTKXcHVnyxspEnC504yBZ4/7tpVUxsC6j3uZ8gYMq1uHLnsQBTIpA8lzvFItnXXRZDJBMxQUxd421hchOnGx0RUoqGNlm4gjyz9HvG4o54WxC1k/+sRd//LlGysPHjRdBZySyMFn5lKNuCjey7MRUZRA6USyHRbsQHQXzWs55V2oGYxS2oria3yFp81QthdjOpvpCHxRp5Ux833SLfwnAicQiQfkCC1GsYcXfzKDKM1HBJQSoe85jHlD5E7Lk7uMURIUS44wbTxz72sYXkIsUUESRMWfWtrn2KFOKFXMCG8kHZgYUykEn9QW5s+8sTEXdjJtJrV8gtnmQAIVO2tiIl8CIPFBk4ISsIHkWBuwMSjbTBkv8/0mSXQVtZMJFCN/butddeJQ9KrHogyspRB6QXUXrYwx5WvhvmvmPsIKjGBplWDqUv5N13bqsl+8qDN+UHwaOsqDMSj6iRF/IYygLShbi5rh4J0y8ujiJDxgVlgZsUYkf29K26csVgRTUmyLMY/TBHHsmptg1K+or8Ula0f9999+11N6rfD+JublE/Y4Lyg5DCX37kT5+aX/QB4qtvKV+eiWfJPblBYI0lxFTf2P0xLikh2mneQHTNURSRmIO4HqmH/t9zzz1LvziXwq+cPBhPMHITqs/kbcyREYaFcYi7sUNJUW/yR2YohXCgmJEzdbTrqI7GEGVGe82P5lo46Av9xGVK3/vOeCAfxiM5JjvmLPMjYwglT5+7ZRfpVwYiDl9yYV4gkxRy40SfkwdzFUzU1XvKOfLII4uiZe6Tb6ZEYCMikMR9I/bqgrWpJe4sYA4uWkBZtVxBzspqwdh55507bjYWPwuS7yygCLcFko+kRQrxQERc9444W8y8j3Ag4xYgZBWRQIqOP/74smixYh999NHFumZBVb4kP8m16UgycoW4DEsWIou9xZf1Uv3kj+RSHHzPailvi5VFi7UJcUKKWZ/iSnfPW8wtqAglhQBxZ4W0MFp0lYH8WQyRSvUPa6p6IgQSP3HuEHA/7rjjiu+0BVreFnMkNVwmLKgW5QMPPLBYmWHPOoskI9TygDPc99577+J7LR/E5cEPfvBQ4q6NLJvyRuCRcQs2q6r2IGgUMvVGGBFB5AruSDes1F9dkSVK1bBkx4NyAh/9SBaUKX9kgsKBiHkOUdFvCJ1LoVgmDzvssE3ZxyFqipQdFaQGdoggmaFQxUU5lBIEibypOyKP/FEikehIlCDfI4osrkgwWdX3lEcyT/mENWViUAq3CfWlfPlN3vUVedT3sETQYE9GEGLEE1lXLxZj48/7cEI0KUcwJ7+szvoXiaekUOTIKyKqjp475JBDytgkK/qTnCnP8/JF8LSNQoYQD2tPKFmeedKTnjRyhgziLm99RKlF3MkKTJFtMmCsUTj0m7lCWxHleJZSrz/NDZRc9TT+tRVR9Q4cyZ9dDPOQ8WkHxfhQnr50bsE4ha35xlzkeUoJxQhxpzj6n+wwHBjL+n0c4g4Qfase5juGAVirH8VMe2BBxl26pB4UC/OHMQcD/WFeQ/71r3nUeNH3SL/22kWTD0WIEq9Mc5H50vymHGOaPJAT7SL3DAF2DyknZIQ8wBYm5JNiSQkgf5RjCucwRXykAOQDicA6RiCJ+zrunKzaeAggFCzIiKmErCGIFgGLoBRk3IJn4UEYkCrkYv/99y+WVws6IoYMsBxSAFj1EAnv1cRdfgiLbW6WH+4LFmULCgLN4s0ibdFBoJAyiyoyJl91HYe4I8RIoEUcIbZ4WdC4fyDuFickBznks26HACmzSFr0EazwGbYYI8WsfxZLGFl4LaSIp0WPxc4iq96281n6Wb0spCxbSCrrl/baFmct9z9Srs0INEuX/P0P5yDuCES4jyA/4TOMhAZxt72ujjAbh7gj/cidflI//sES65yEPFPaWMCREmRE3bTTAo8QwAuW4xB3FnEEicUPxoi/PMKVBblUTk3cyQQFETFBAKPdyI4dksMPP7xYjGHJmszyibiFsqfvfQ5nihiSQl6RGHWP/IK4k3tKDdJmXEQiM+o2irh73i4C2WH1p0Qpk7xTMpAvuLLEw9PuBhcyFlTlUpjIJIsz+UTwWNb1jXojwmFBljcii4wjheSIVbUm7v+PvTcBtjSr6j3/Z57vPOecWVkFRZVQMqqt3T679RkQgmBoa2s8HzT4nkiDaNiKMopiEIQWhoDwBJVW20BtO1qj4z3aDkCaqaCEmiiyMiunm5n35p3vmefT8Vsnd73jjZtDZWZl1b25vopbee8537D3f+/v+35r7bXXxjil3wODnJu24x6nzekn9NcrgTv1AXLp7wA2x1xt8izASTgK9wbPCwxQfg+x/4RoUH/AE0MRwMTQxWFA30bnsC91oe4B3DHCaAOuQR+i7DgAKCPebCCWY7gvGFlAPz5Dw0Fwpz9gPPAZ18eg5DlA3bjH3/rWt1ofGIwnv9ITdRDcMUwYYaHM9HlgnHPyHMMTzr3Jc4j7iutjcNBG9E/alDpSHpwYGLK0KXWlv2LE8Iyl3wdw5zkdjEH6DXWgX/D8oK8EcOdagDvXAty5HkYW/QbjMYA7etJvfHMFdqMCDu67sVVvozrxchz0uAOpeON4SbDxog/gjhcZzzkvYryPQAYvkADuQBQghtcM+ORFjMcJjxEAhHfnHe94h4EgwMuxvHgAuQBRACNQh4eMlwvH4sHiPLzQgR7Ag5cZYH+liWPAJHUjbARvOGAEnAHTXJuXE+XEQ8X1MQYAKgCNzwjfwRBhWB+PKQYD8Eg9CHEAYnjJAtacDy8pIT2EKXAdPKR4FIEW6sQPL2Cuz4sVwAyZdIAojAzAjPoB9XgGgTrOj8ZozvXxygH+tB3AAXwwYkEdKCsvX/TFg3Y5byHnpRyAMm2MNsShAwWcA48mIM/LHAMEjyvgQ72AAa4BXAMoQBjHAQKXaw8MG8qNF5h2A7Iw0DCU8EgCqBhwjIhQb/oZ18U4DG0BqAEuQAYjC5SNkACgBaOKEBzghVEhjAsAk/MCS7Qzhh/nohzACvqjKfAE+KMD0M61gWz0Bfi4Fsej2bWAe+hbtBvnQlugFQOCa9B36JuMkNB/qBftRbtzTwG0eF8xHDF6gTe0RWPKjQbUgfNxT1BWwBCjFmOKfkd/xZNKuEcIveB7+hjX4J4jlANDgv7MKMPlJpxyTu5TtKBNMJiA/cttGKf0U/oRGnNPU1aeAcA85cHAxKNNm3F/UB7ube4pjEnub/alr3GPoAN9h3LS14FunlEYRoSZ8D2jMrQ15cQAph34HcjHkKMN6L/0P7Tkc4AZvdGfduF+55o8C/CE8+zhWuh8tRSTaMS5uTe5jzEe6C+MUmG4ozP3OUYo5cWg4NwY+XzGSBDPPe5J4tN5dlE/+h6hUjgW0BRvOPtw3/AMo8/S1xg54BnEMZQBLXiW01Zog/FK/+Mz6slzmOthANAeQD3PWfoJhgUG0bVMzL2NXpde1V2igIP7LmnI27UawCQvcx7gPKwBBDY+x8MGxPJixePFQ5wXCA9/XsLEaYb4Y7xbvDAYvuV3AAyYIPYTgCKGGE8wk9x4WQOVeCGBfV4yAAGghHcKLzzXAICBR7xCeOX4nJhmykS4CHB7pRzRwBEvMurEy4gXJMCMF4wXZYiBB0K5DsPjQArXAAYBd8qL5xtABLrxlmEEhBAFIIUXI2XDk0WdgEXKjH54uqgvsfRACV5pQBDY4Pp49AgP4bqABZ8DRowmECLAefH8ARrABEAX0hHyPWUmFAQAQA/gB9gF6GnPy+WXBypoDzyUGDaUnXICRrQz7U87cn40xFsLaNIPgBmAGzjEKwe4Y/AAzJczFKgHgASwADMf//jHzUNMzDGQhU7AFeUIoQr0MQCD0BKgBa88oxcYc1yXUCU81bQB7Ql4YHCgEaCEYQHEAuwYXfQVdOF42hyvOOcBfDgPIMi1qCP9hdENIAeDgrrR12kj9L9Sv8OQwijC0MGzDSDT/9m4Rgjl4PpcB08sfZ9+gMeXtqaPY9zgdaVvYHAAwRizYc4E4RIAG+1IW1A3PgPIgHD2pf5oRv8GgLk2HlkMKYCQ/bkG9x+G+XYbhgfXYMSM9qFsQO3lNvbhPuF8wCoaoBltwH1Lu1BfRuiIm6eP0uZoy8gB7ce+GFXsS/sClEA49xF1YaSP+w44x1jG+OK+4trUH0OT/suzi+PpDxiExNtjONCHuW+oP0YQelBm9KSMwDb3Jj+0WQj3uxLIogllpoz0G55r1A8Ix7Dk3qTePAPCpGl0oa34jn7CPUA96BuUnTajb9M/6Vc8SzEwMLh4TlDXMMGZ6/HsQg/6JzCOTmGCL+XgWPoKbUo/orwYDNy3tC/Xpb3QinI6uN+uZLC76+3gvrvbd9fXDi8i23bAFRaEwSvISzikMwvhCoML5ITfQ0gNL0Jeprx4OE/Ie80Ljd/Zj5crYRC8lEI85eDCUBwbwhjCefCMhRRmlwON0Gh4rAJohrRuITUbdQgvJcpH/bd7SVEPtsFFd/gspBTkPCGtGoDA34N5q6kvx4aRDLRkf0Ai6MD12UJKtqAB5wrhHoPeUKCbfThX2CekiQsp9q6Wro/rcQ7KEeoXjqF+eOuAIICObWs5KEMoc9DvStcMKeiCxoN/8zvnoz78zg/lAtyB2bAQF/2FDX23nm/wRsWIweij7YHTcH7KN9hnaK+QXYjjQ7q8cC70oW60C8diPBJuBfg+nboOlo16DqYJ5BrbpafkGPoOZSKkAg0A/NDOg+ekjHxOmbYurLZd+slwzw/2neutz+UekCHMZbC9B1MuYsSyYYzinQbMcQowSjeYtpF7Zeu5wjNhsJ0G2y48n9A6tPfgsyqUafC8l/udPoIBBERfzeOOAwSDHQDeuohW6NeUbVDr8HmoZ/gu9JNwn4Znw9XKHvYfTBs5eL2t/eFq2u76F6BX8LZUwMH9tmx2r/SNKoBXB88QXky8tQwB38yNFy4eSrzseFiBPfceXV1hAAdPJZNR8TZeKXPP1c92fXsAM8A3cb6EGj3dBXwIl8HzSLgF3tyb0e4YEgAcIQqMHNyqLXjrGaFiZORaDLJbVbYbuQ7hdrQrIzwhLSKjGnjDn0sb7c4oGAbglSYkM1JAv+BZBryz725pq+dSe3hZXIGboYCD+81Q0c9x2ymAl43wCUJ0rjbR7XrEYYgYw4DwAeAAj76/SK+uJOBOuAYx31fzMF79bNe3Bx5koL1EDuoAACAASURBVJ3QHUJZni54E3dPCAUhUjcT3OmzxGJfKUzm+mp8+aPQgjALPMd4fa81w8nNLsfNPh+gy5wKRlkYkSJU5EpgfLOvf7PPh/FBbD7GCH02jLLd7Ov4+VwBV+DGFXBwv3EN/QyugCvgCrgCroAr4Aq4Aq7AM66Ag/szLrFfwBVwBVwBV8AVcAVcAVfAFbhxBRzcb1xDP8OzoACT98iOQkYF4jevFo5AdhhCBRgOJvSE7AfP1kYM9OXCXshGQWYRQmSYWHmzY+evVGfiwsmCQko4MpVsXUb+ShMqn66WtAX1ZLLk1lUvr/U6V9Lx6ZbnWvd/OpNnr/Wc7EfWFSY6s5HN5VbGSodJrLT31e6jq9WJCcFMbNwtITFXq69/7wq4Aq7ArVbAwf1WK+7XuykKkCOaHNOAJinBrrYBeUxaJMsH2TqutvjR1c53vd+TbYFsI+Si3m6ZdmKCSR3I5FTSKA5mg7nea17rcZSNlHDow8TIrVlvSA9JJhlS9N3oqoSkYCQLB+k3B40o2onsFqRxJPXbVuMh1IU0hOTFJj1jyBxzrfW8kf1IzUgGEXJH36gGW8tBphImPVN30nXeqo20jaQwJH3ojcRp03akPCQlKvMLbtQIuFX19+u4Aq6AK7CTFHBw30mt5WV9SgE8n2QNIScyeYCvZSP3L4uGkDXh2QJ3yv3YY48Z2FzOK0nGCkYIyBH+dDOSXE4HJp/h0WWE4nK50TmW3Olh4Z2Q5i+ck5zRwDyTG2/Uo4pnljzwLMizdfSDvN9M9gspOLerEwYOGUuoy83S6Fr6ECkOMRrJb/10JgtfKW0dHm9+WEeAc2MYAe7hGMq1NY1e+Gxwn2vZb7v0ilyTkR5W6RxMX3i58233OeelTUg5yWjBrTQ4r6XdfB9XwBVwBXaLAg7uu6Ulb8N6BHAH3FjcAxgnwwthGIAqi58AIiwAgredVQbJ1oGnl3AZ4JhwGyCSBUVYyIVFPvDmcm5CR/ib0BG8q2EpbgCW8BxWtwRUAE0WvmGxIxZtAoRIuwckc26uTTYPsoRwPjycjBaExaK2Nh0rcnIc4A4QcQyLlZDakLIAtEAr5SE3OJ7psOgJ9QbmyAzB9cPG8uGsugiYszAJx3BOjAgAnRzbQDlp+1h0hmuRDYSQHcrOvnjJ2YDqsCw7xhDlQ0/0Cx5yykGbsNAK5QGwKQ9hFGzUjxUU+WFVShaJwnOOdqQtZNGgsFw77UZeds5PCA/ZPFjMKEAoC7RgCLHoEpl+GK1g8So0wYNNuxAihYHAoi3oz8IvLFTDMSEzCH0BXQhbIWtI+J1zsj99hLbkb9ovjPSwL2VmQSnglwVh0I3y0xfpc4xmsPAP6T0pEwYn5wdyw4qZZKKhTBg0GEeUG22CdvRjVvblvPQv6k3f44e0f8AybYfnm3PSLvRTFt/iWBa2wiigHNSBfN1cjxVPSRnI32ElW/anDekX/Mt10Q+taAvylXPfoQf3BqNIlJVrsK4B98GNGne34SPNq+wKuAKuwFUVcHC/qkS+w3NVAYCEOGk8nyyEQtgFcPXhD3/YAJChf1bMJJyG7wFxVvrjd1LTASX333+/LQ7zlre8xYAJKMXjzbH8Trzx7/7u71p+409+8pN2fsIlABuuw8qdwCtQysqfrNgHULGsOaEw5OMGdlipk/SOgD7XJdwC8N9uC+BOmYBfIIyVD1l6HVjkeMCU0ApgifNSH0AKTSgHqziywmfYAF2gnRUxgTM8rJSfnOHkb/7FX/xFKzfgzuqUwDZwiPcdA4dyA6+E8QCbXAOYAzDDMuXsC4yyoTXakBIRLfDGvvnNb/5X4M5KrpSR87ECLfHuhOhgsFAGYJCVIjEsMCS4HnAJ+NIO1BePPUulA+msEPl7v/d7Vhd+MCYob5jTwIgDBgfHAJahDhg5GHyUD7DGmw7cUy8MAnTAaPngBz9oISX0J8qLsRGMEL4D2jFE6Id45t/2trdZ2/E7G6E99L/h4WHrb2jPCBDGF/2MlU4xAtAE4xFwp9+x6ieLcXF+VttkhUn6FoYqBhzGCOcBsNGQ1SMBc/oiBgXlBKbRFKOVOtGHaZP3ve99+ru/+ztbhfMd73iHnYP2Yg0BvuNfDEzKix4YV4A+hgj9Bd1+67d+y9JfUk/urXe+851Wbgf35+qT08vlCrgCO1kBB/ed3Hq3edmBVGAHbzfAB7jh9STkAGAC6IAsPLBAK17jECpDrmyODcutA9Z8Txw3QEl8OV5f4I6FY371V3/VwJ3zAMHs96EPfcg8x3gruT6wzH4ADUvS4839yEc+YjDGOQBZIBQgBe6A7cuBO8cQ6w3EA8F4m/GU4v0GXPGGA4thCxM6KSPXBcqDd5t9GCXgunhIMSQAc3QByt///vfb6ASx7YA731FeQoqA/DAhE4gG0NCAWGjqwLmAagwZoBogZgvHAHmMDODp5ZxhCx53QBtP7sc+9jHT9VOf+pRpCHTiXf/4xz9uAEhbkNsecATE8WKjDdennbkedaFOQDX1wdCg/fFCoxsbOnEtgBcYph/Qf6gn0Ium1A3PMeEr9APKD9xyPTzo9JVf+7Vfs5GLUFf6HJ5o+gs6Pfroo/Y7UI4hgKGB/izIRLvjcceIYJl6+guLbHFN6oUBBKSjEeXDOGVxH/YBjDEwgPew0ihtwogKxiOa0fYcS1sEIwc9WXOA7wBxwB2tmWvB7xg1GBoYBJSB49AJQwz93v72t5v2tPFnP/tZO4YRHMCde45+hW7E53Me7s2nE0p0mz/KvPqugCvgClyzAg7u1yyV7/hcUyCAO55AwBmQBiKAccAdAAQuASw8h4A5HlMAB6DEK4nnG5gDfFiaHY80wELoAV5cgA/PKEYBEIVnlFAK9gMagUgACfDDU8o18YTiHcZjyiRGvNtAK38/HXAH/ABXPKSve93rnpKfegKEeEgHJwCSaQeoZsQAL+zg5NIA7oSD4KkGXIFNyoOHFrDmGoA750YTABH4ZR+ME3QAKvH+cz7AD08uYRNbl3GnsHiNAUXKj1FDhpxQ3gDuH/jAB2xUAjgGeDF0ArjTlrQJ0Mk1Qzw3cI6H+NOf/rTVlVASRljQHG82xhntxPFALwYJv4cyYtgwSZnjKDvf4S1GOyZWMtLC6AYa4LnH+44BQL946KGHrN6D4E5dMcoY+aDPYIjQ1tSXsBbaglEFjsPgor8A0Xi8MQaoG39j7GGcUXbqQ8gNnm0MAtoGiMbjTrsQMoVBQ7tgrDESg8bU8Y/+6I/Myw7khw3daStGIAB3QJu+vxXc6feAOdpwT9DeAdwxHAgRYlVYRoJoJ8CdewSQ3wruXDssXf9ce3Z4eVwBV8AV2KkKOLjv1Ja7zcsNoAyCO4CB5xVoBv4IbQBsAV/irAFvvKVAHeAOIDHEDxwBaJ/4xCcMUAFXwkIY7gdI+BtQIn4YYAYMAUcgjevwHZ5TvLMB3CkXwElsNuAOpOIBBhiBaTyvfA7QAnJ4Y8NqltSL83IMIAmUAdm/8iu/YqBGGTnPe9/7XjNQCPMBjkJ8OoYEwAZIAoNhC55cykXcMwDHcYTcEDqC1xfw+6Vf+iXTBy8/egGulI+6s+FRBdqBUz4DGIF+vKuUJXj5gVI0JbaczC/8DSCH7xlRIDSJkCQ89nixMcA4F95dQi3QDFjGKAJcqT/6E9NNWwOxtDdaAeJ43N/4xjea15wRCiCTdgdyMZyAauoOpAO3hMDQfuxLH6Gt0YJ9MAq4Hp/R1ozOANnoGsAdgyMYIoA2HnMMRkZKmDuAcYG+eKrRB90wItCD69KuXI96A8cYL7QT4E5IDX2CcCp+x8MOeDNKQB2BfcpHWTBAOS8bbUW/AOgZOUJv4BpjDW85eqAZ9wGGG/0LY44RgF/+5V82zzvwTnnQAG04N3rTJnyOgYVhQogVxgna8hkjF4RxoRnGFiFktC1x9L65Aq6AK+AK3BwFHNxvjo5+llusAPBKPDFAQVwyoSt8BkwBd0ATUAi4EI4RlvImJhzQABqJOQaE8YAC0HgQQ950QBnAAoTx0jMhEogNGUwIhcALC0jhUWUiYEilSLnwyOK5xgA4duyYGQl4n4FHwAZAxoMZYDHEuwOAxNTjpSfWG4jCq0yYCJ5S4pQBUcAdrycATRgFXmKgDCOCY4Bb6he2EBKDwcJ12YhlxsjAEOG6wDHXItwC6ANuCZkA1ggVwYuLV5VzA214bYFEjscIAfDQn43y4r1Gf+AeQyqE2PA9gIrewCAjF8RWc02AnroRGgOYM0eBa6AlUEpZAEJAHcjnvOxLGcLETYAYKP/N3/xN0x4YxbBBY0YxuB6eeK6FnoAtow4YM3xPKAs6AKJ8jzeZ0Rr6GuAO9NLnwuTnoDGjOIwyUEb+xXDjmmgTNsJIuAafY6Th3aavMsET4492oj0pP8fT5vQFdEQr+hCjBJQLYwCvORttg2EAONM+aIHG9E089fRzdOV7RqcI0cFAxch45JFH9NWvftUMN/TEo87cBDSnL1EeRgMAcOoG5LMfRhzlZZ4I9xPtgNEEtNPHMCowWrjfPDXkLX5A+uVcAVdg1yrg4L5rm3Z3VwwvOdtgHC2eVMCY8ILgnWYfvL1ACNANLAExASQARs61daEjQJD9OD/HcM6QMYXzAVZAId5pzjVYHvYHwihDSJPHeUJMMp/xO8cAxwDzYEpLjuX7UEauR3mAz8HwlzDpEai7lkWLKBf1DV5voCuk7eP8QZ+gKeccDIHZLmYZXYI2g+kjr7ZQUYixpzxoH+q13XHUnx/2QdPL1RXApY0wMjA4iFlHQ8qHpmGBIfYDxAF2AJVt8JyhDIMpGEPIx5V0DnqFlIph39DuGDN41TFQBtuR8rGFfhH6RtA19Cf05ffQDlfSmGsP3gdbyz3499a6D94r6DZ43UFtQr8P2mxNecmxoU67+2nktXMFXAFX4NYp4OB+67T2K+0CBYAcPJQhVpnwj+vd8AwDkMRBXym3+vWe/3Y8DkOAUCG87YyWbDU2MHa+8IUvGNSiO5NAb8XGyAEx43jaCVXxiZu3QnW/hivgCrgCu08BB/fd16Zeo2dQAbyIhCEw2ZCQgBvZtpvQeSPn82NlnnVCT/BoE1KydfVXPPGEoBBCErLC3ArdiENnhIOY8a0LW92K6/s1XAFXwBVwBXaHAg7uu6MdvRaugCvgCrgCroAr4Aq4ArtcAQf3Xd7AXj1XwBVwBXa6Alvj529lfcK1uaZPsr2Vyvu1XAFXYDsFHNy9X+xIBQYn7IUKDE4OfDYqdbUJmc9Gma52ze0mWzKJkjhw6kM4EAsIXe92JeAiLz4TSclywlyB2yWEBM2fiRh34vZJM0pIDhlkrgaZ5KQnXSpZkMisFCZUP9fagdSalJNMNSHt5fX2x3AcGlHfkE71cudjoi4pY8nlTzpNsuQ80xuTp5mLQaahZ6KfXK789B/SopIF6rnWB55pzf38rsBOUsDBfSe1lpfVFCDDCGBCnnFyZ/PyZbIoKRbJcU3ubLKkkGqPlIfkRd+aNeaZkJIykOubhYrIPf5c38ICQ+SfB9BDPDifk1edybOkxLzeWHCgPSxmRbvQToMbbcT5Sb1JykCysezmDV1ZTIl86f/wD//wVGrRm1Vnzk+aTNJnsrDS1TbuI9JKvu997zNwJ4Up/YB1BkLa06ud41Z9T7pJykpfvdGNfkl6S9Jnkg4zrKFwufOSQYqF3MivT/78Z3rjuUXK07e85S23dNI6KT5ZDZeUnhgNz9WNfssWsnY9V8vp5XIFnikFHNyfKWX9vM+YArx4gXYAncVxyLcNBJJmj5zZgDPeNCYE8j350G+F5wovHvm7yam9UyAUDxtGxlbDBoMIsGFhq+sFdzoA8M9GnvntPMCAOyBLhpfnkmak+sQjzWgAYHez+g8eXABp3759T+mx3ajE4Gdbv7/cKAafk4+eRZX44R4IKTQvdz7a913vepdlu2HRLYwrMhxt11aDISPh5h5MmTl4ww9+PjgJm8+3nid8FvYbvDaeZzzBrBtAW+BxDyNbXG9rKsrBc2yX1jOk2lxaWrIUoCy2dTnvMt/j/QbcyXvPGgl4/QevH/pFgMlQ9pASlDZgf/5m37Af1+Q7rhHS01LPsFAX9SZFbNgvaBvuEc7Dd2GUMZwjjESGUZ2wD+emL/A5P/zOvpyHc/LDugYs3EU+/pAm9koPcY4NaXBDqtzt9g9lCiM6XCvUPbTXoNOA86LDoC5hZJBjWUeBdSeYfD45OWll5Xwh/WhI4/uMvYD8xK7As6yAg/uz3AB++etTgIc0i+CQR530fzzoWRCGRWUY2ubhT85sQJ5FbLZugD7ZRYAoNsCVBW6Ab7yivNhZTIjjWXwJDxiLFQE3vMxZyZKFbkjzR5gHIMY+AB/D6cAuQ/zHjx+3FyQvfaDt85//vMEC+eY5L+cnw8l28EDZWPyHFIecg5cU8EKICVDJYkp4ATnfVtDiRc1qnyyaw8JFrHTJOagjq5lSTq7NIkq8qEmdiJeVlT+pBwDIqpeEUQAQ586ds7Kwkc4QTfHqsiATHloWv0ILFujhOmiPLtQxXJc2ov4YBGgLBLEgEIsShVETjDDKyMI/tCOGBVrikb+aZ5T2RBsWHCLchzJxDY4nJAcDhXrgTWRVWQw72of2YrQklBWvLquK4r1mUSLqwaJM7B/yvwMN1IP9OBfHUwcWhaLsrCSKFxttKQf7Ui505288yEAIWrMoGMe+8pWvtDbgb66D0cPqvfRNtKDtgRQ8sujHQlmD7R7AnYWkWJmV+pDFhnLgYeYatA8akdIU7zEeZxYJo63pL5fTOmTrAWK5Ln2I9mQRKnRlQTLuPfRFD+rNPUS/I5MP4EXefHRkoSp+p4/SNwnFwhCnzVg8jQWfuD/QAV1ZSApwZgE0NEQL7lP6P/0P44Nr0z4YztSZ/kwdMdwpD+fgfqWtuVcZ8aCdWF2X+2frRtnQiR/qzAJVjBrRN7lngFzakmcQZWaRNtqLenE+rs/9zz3Mdei79BlWqUU7nA70PUYEaSuOo43oaxxD3cMKxtSNvkLdwoq5GGb0NXRg8TdGSliTgLJSbzTHAKN+PLMY+UInDALais95HrEv5WU0gz7HKr3ck7TLlTbOT3pT+gBtjtOEtti60SdpF/ZhhWMAn3uZfkFZuC/ow9xz1IXnD+1Kf7nvvvvsnIA6+lB/nvWsNkxf4X4JC5lxDZ75tAvPEBap25pR6vreNH6UK/DcU8DB/bnXJl6ia1SAlUv5YWl2YJsXIaEqrFL60pe+VH/yJ39i3vbtPLm8BFgFk5fdZz7zGXsBveENb7CXxOCCObxQeJEAOBgGQCzgBBDzE16yH/rQh+zzP/uzP9P73/9+exmxAipD7AAH5QCUgSSggBctL1nghu+IK926Ab+AHN5oVtvEOw24AGaUhWthQASgGzwew4SVVHlZvuc97zGdgJgPfOADBjFABxqR7xz45yXIS5u64tUEPAERrsNnn/jEJ+w8wDkQhZccmEE7jgNw0Iq/MTBYXRPIYYVSyoJ+rPTKtQEY2ouFpzg/4MILHLDibxaIolyUCWOJ39EHwL+S5xtwR29CbwBQyvPWt771qZU/gV2gGUgkFAjgYZVQYIjwEtqJ8rIaLhCLXnijqQ9gQJwz50Qb2oXfASDaD1BjpVr+5W/6EnDO91wL+OJz2pz+yXUCxAOTQBv7U27CFVille0v/uIvzHjgM1aaRQ9WpAXawiq1od2BJOYm0O6//uu/bhDE37QbZQe0GEmhDIAmC1QBafRJzsU16Wu0y9awJkAKyKR9uTaGJnpTHuqIAUNfZJVa6gB08jsASt+lzwBVb3/7200n2hGIpw8CbBgZwD7lAgK5zygPKwtzjwLI9Ev2x5jje+AVo5f7gnsPuKNueGPRjHuLfkp7AnMAP5BNCAogS5/j/Nvl8qe9CbGj/3AvM3cAXQBFnjeAN/2SelJ/VrDleUKfx9jCwGLFZlZ0pn7cd+iGrtSfc6ApmnEfA5qcAyMDY+6BBx6wfsx9QupZ7kU0pB9wfwDalB3Axhigzjx3uCe5x9gHA4P7CV14RtC/MQzo6xiDPEs4DgOc/k5/IVyKum7n7Bh8vtCf0RxDkBFO2gcg37rx/KFeGI/oQhvQZzieUTiMY/oSfZ/zcU/wfMC4w5ikfWkH+jzH4gDhWYsxFMLv6Jf8zTm4n9GDvsN965srsBsVcHDfja16m9QJzzcADIzgQfuFX/gFewnxAnr3u99tXlZebtttYYgZzzLHAmG8PPEssgFtePuAWjx0eHp4oeGdArJ4GTN8z/G8mHipAoIsSf+Od7zDQJNr4AXiJcILmpcoL3CgA+8XoApkAQdAzNYtDA+zdDwvLSAAT2QYEuZYPHm8NLcu4ATE8eJmUh8eKl5m5J8HoGdnZw2i0A6QwiuNdwsow5v6Qz/0QwZieLUABMAcGGBeASBGefBqAgOAHi9fPHDMMQCi0JKX8M/8zM8YoHAeQAeIBBqAKbz21AVNACf+RhPABgACyjgfxg7nZ4VZgPlK4TRoDZzQZgAKQIrWtBOgDBBieNA3gCeADNADDDkOTy8gQnkAXWCG66IlxhL7Aidoxz5chz7DflyHPgOUA17ojA5MaEQ/6vSmN73J+gP9FB2AO/owZaKvAoAYdbQVkA5kstHeIZwI2ML44N+tHs7BUBl0B4YxGtgXmAbKqDu6UxfqC0xSZtqf9qUfYjBtN7oR7hX6K4YL9x37vf71rzcApOzcB3g6AWeMN/owfQKNAGXahJh6gAytaW+gi/7DfQt4MYKDxsAbMMq1MO4wsIB3roMhCtQCawA/gMg9ibGLMR2MD4w9wBJwpx/RNtwP6E9YCEbFVo87OtL/AH/uZTzkH/3oR00v7hnOT724/+ifnIPyYFDwO8CIYUB96D/UBQMMDzPlQRueCcAz8eTcj7QL9ycGH32PkSnqTD/DW815wrXoE/QrjFTAnfuK5x4GADqgMyNyeNDRGGOHPkAdjh49avsBztwDGNz0R3TDOMCoQXP2u9JGG6Af7c756Ltca+uGAUTfxsDB6GFDX46nPSgj9xH14NmJrtxjtCX3FG1Dv+Ue5blEXdCCPsOzi/sntAPPaPoEzzx0xrHimyuwGxVwcN+NrXob1YkXHgDESxEgYFiYlxSAAFyGJe23k4QXHC8pYBXPI4AAYPFyB3rwBAF7QA8vhfvvv99eJLz0w0sYyOJFwcsLbxH78LLnhcvLH4gBRgAkrjEI7gAtniQ8sduBO2XmxcrLHI83sMOLDa8kXnDAnJch4SwB8gbrCZwBcAAe5Qa++QyoARrwgAVwBwqALuAoeKABF17GAcaoF9el/sAGdcKbi9HAD7H9GDcAASCGJzmAO4BF2QE4PLHAIbCMroAOcMMLOoTvADHowgudlzvwBQBcLQ4emAS0qB9ePsAIGAEUqBegAcwCOAAC3j/gkWvQdniCgXT+pqwYS4AGcEA5AfKwAf6AO+UCMgA1IIiQIryBQCawh8GBl5/vArhjGAFktCFl41jaJSwQhbcVj2SIAQb+OS8wQj22C6/aCu6MKmGwcA9wL1BvjEXCW/AM44mlDfEcoxXgjv4Ya9uBO4BIOQB34B+t0Tl4vKkHHl88xBhqQBQjWBiGGHycm2tznwLbeE85nrAJQjaAMfo7OgCF3FvAKdcK4M537Mv9QDkxHLlvMSro3xzPhtFIn6Ss9B3aBzjF6LkWcGcf+iR9mXbC64uhSh3QgPsJbWl/DJcA7vxOP+E+4HnAswG4pC/R56gH7cDzhWcEHnZgH03QAgMfcMdowXClD2BQ80ziWcXzhLYBlAFdRkrQiecPzxvaiP7PNdEQIwGNBsEdyOc77l30YuQFiAbcuSZ1BtwZKbtc7DptxqgAbY3jg7YAwLcDd54BtDXloI9yj9HfeY6gJ3XhWYvG6MrzLgA+bYr+aMCzizpSV8AeOOc5TFvxnOA5iOYYSRjJOFx8cwV2owIO7ruxVW+jOvECAByASl7WvGwAQqCYF+vlQit4gRBWA9wAGcR7AjK81IA5Xnx4rQBXvOcAJhDByxaPO5DBiwOYAiJ4meBxD+AOzAGqvAgpG54iyhfAHagLHnfAErDaulEXYC8cy8uSFzcvaurMNYAayr9dFhteasAKQ8m8DNGCOvOC5XjAE08uXkReqoAAQIWBAVwD7oAd16Oe1A3DCHABBIA94ngBbIAFsAFYMYQY0gey8c5zHsIVOJaXKfXAmCEMBRAGZhjdIPYWQ4JyAg98xzXw3NJOIXQAQ41ybrcBiAAJ4EGdASLaln+BAsAZWCaMgdEY2hevIBugxwufNqLMgCneekCMvgQ8AYJcH8hCc0CL9g9giDeWOlBWvP5ANqMPQCx9ARAKI0OM1ABheLvRGwjE+CHEin0wGLkWcATQc070Q6/twgDo04TDUB68kmFuBu2Nxxnd0SbUm/4B2HFe6kF7AIJ8xr0wuHFu4A5Io98TioFBh8EIjKMPhhoGCuelD3EPca9QPwCNNqO/4uHHAOE6aM59hQ60GcCKQUVbUVbKRAw8mjAqwz2EEUUfwYsL2AWjk3/DZFIMQ8pG3TgP9QL+6GOci7ZFH3SmLFvnCmBscU8TcsQcE+4h7hOMPDTGgKBf0g/o8/wOWNJnCfHgnsEApN9xbrSjXuhMX6afMVLGfcjx9CX6PPcM10IH7iuMB4CdfTkvG32E+tGHOR/70y7cn4AtZcSwxvjEQOP5AVjjJGB/Qk3oTzg3uH/x/ocREdoWZwhaohEG99awKcpAG/D8ohxoRZkA560GH8YAOtDvMSDptzgp6PvoTxti8FGuYFjxbKH/cU7uTdqa5y4GJkYPxiD9DKMYYOdv7jvu5RB+SP/bOgp5G70Wvaq7XAEH913ewLdD9Xj5MTTNyw9YxuuEZ42X7uU2IBKA4AUBIPE3L3E8ZLxYeUkC/3i0+R74Bsh4+QICvEiAUV6wvHCAD16UICsx3AAAIABJREFUvFgAKwACsCFeE1jkJQdIhhcrXi48VgAPAAMIbPUmM1yOxxh4Bh4oIwYEL0JegLxQGZ7nM6Biu0wgeCeBQmANLxXnpD7BCwpgE8/KC5ry8xLm3CGjRoilxmsGCPEdEEd5eRkTxkFdABS8g0A99aVMaABA8lJl5IKXMECMdtQVoKMN8DqiAeDCuTFkCA3CKwhwUUfKwaRSYAVIBnYuZ5QBJugO9ANQAAIv8pA5hzABoAzQoJ2BF8JcuBZlBL4oM547NsISuCZAzPcYcpQHYAW2qRtgTDkBMq6D5tSBuqILRiCaoT39jBEFtMYYAFgxOPA6Ak5oSB8GXtGIcCI2+hijJFx3u6wfITwKbz5GFO0NwIW+wTWoAx5eYBXIwVtJX+CcwBQaUzfqM9ifaGfglD5LCBDgTvnZn/MHI5I+Ql/nMwAenbnH2I+yoxfGMVAFtFE+7gEMG0CNMnMOgJD96C/0T9oMXQmjQVtgnpEkwB1vLufAo83nfIbRxP7AOiFY/A2cBmMFfSknQEu7b+1LgC1zZOjLtD37YkABndSbdsSIDpNIaV/KSl/BQOH+4drsQx0pG6AZPNi0JX2S7zCKAVzAE4ilL6IHbYi3mT5Cf2YfyoKeGODoF+YV8Gyg3RgxxONOWbkm9yt9nHZAO5wSPJcwoDg/YVoYItz/jEahI+Wkj+MAob9sN3mXEQ76N+BMmXFkoOV24VuUCWOZjZEinqE8M9GI+nDdEG/PaCL3Iwbq4ORbjuO5TFszl4mRHfog9aGNwuTwAPmU62Zlgrod3qFex52lgIP7zmovL+02CoTUaINfbffZVg9iGLYd/JyXEC8UXrAhPVtIOceLIKQ2C5AdUpyxD7+zTwAewJWXCxsvNmArhD6E/fn3ci+YEOO+FciB+JDmD28yZb3SOUJawFB2ygMk8vdWDThfKBP/hnpSFr7jOltzfPN5+Iz9wvW4zmAd+J1RBM7L/luvH1LLBb3Rn3OF+vE93ms0BWQut8AQx4X0e1wj9AX2p6whAwkQEM7BMewH0ITPQsq6kJ0CeOP6wBAQxMZIBcYY8M2xW/tSSH0X2gfwx8MJBLNRHoAMjyyARJnY0In6Bp2AUYwQQG27yZThuqGdKDs6hevS/zBggB4AcTAFY+jX290Pg/UZbMutbYd2od+E1HwYPmgFrANqGIaMOoTRkqBz6DMhdSHXDP0u9O9wn4XybG37wbSLW++bUFeODcdR/sG/t3uwhljskEYxlIm+ErJAUe+QWnHr+bbeb5d7PrEfZQ7nHywbn2+9t7eWfXAffg/n2tpGW9uc8gyea/B3DCj6Nc6G7dbA2PocHCz/dloOliuUY7v7F2jHqALImejNFtp2MPNWeFYEbcL5+duB3TFhtyvg4L7bW9jr5wrsEgWAOEKj8Opdz8QzYAPvJd5MwOBqmTO2ysbwPJ5yRlrw6OHRxMtIHDye2CvlsuZcwBAeRTzzTD4NG+fFu8vIBZ7hrUDDXAzinvHOEi5ytbSYW8tNvfGOYjTg7dyajeaZ6B60Fd5aPL/ojGeaeuCR3hqG80xc3895YwrgBWfEi359K1dRxZNOX2c0gZC7q81pubFa+tGuwM5UwMF9Z7abl9oVcAWuQwHCAgB/QlCe7oZnHMgm9IU5CXjgCXMgFIG/r7Y6L+BO6BJwPhg3TBwzBgnn3S5sg5AtQibwVG8Xb3wt9cDbDfBfLT/3tZzrWvbBWAipUgE/Rg5CeMu1HO/73J4KEMrE6BKjkxh47j2/PfuB1/rKCji4ew9xBVwBV8AVcAVcAVfAFXAFdoACDu47oJG8iK6AK+AKuAKugCvgCrgCroCDu/eBXasAcbakHSREgJRoWzNxXMsEtZstTrgm5yXzDatPsrAIE9xI6UZ2BVKxbZ2IFSZs3qzyXG7i6804P7mhyeBB1oqnGyP7TJbrZtTNz+EKuAKugCvgCjybCji4P5vq+7WfUQXIRkA6wrBYR8jwEi5KvDNZDEg9Ryq6W7GRc5iUeuRPJ2aaRYdIiUhsM2kFyRPOBMIA7oAs+5JthBR7V5sAeS11wHggJzJZG6j71mwo13KOK+2DwUTKQOpGFpRrnWBGucibTqYWMp/c7HLdaL38eFfAFXAFXAFX4NlWwMH92W4Bv/51K0A+ZxYYIX/75VIDktmCyU7kYN+axpDPmQxFyrpbBYnAOtlIyLZB3mdAlXzzTFgkXzfgTsaTQdgl3zZ1ZOTgcvV8uiKS5YOJjvzcrHMOlgFwJ3MKIx1PZ4IZEzExsK420fPp1tf3dwVcAVfAFXAFdoMCDu67oRVvwzqwcAgL2QCILOJBXm3Sl5Hyjvzp/A38sagMgM6Ki3yHVxdIZpES8lrzN/ux6iNgzDlYzIMMGCzgE4Ae7z2hLWTK4Dv+JaQlZOkAyEllhreZz0OqQdIPkjecUBhCR9iHtHgseAMwY1CwIA5ZTshxDbiTXYTsI+TrJj/4P/3TP1n6Q1IBcgyZTchCQiYTFogivSHn5ZzUC2OERXWCHsDz4IgCi8uEvOF4t0OmErKkYAxxHfKIowPp+7g2OmFoMEpBHfHWsxIiG+cjTzcp5NCRugdw51zknScHOeVh1IA6MQqCnmiD7uQw5zp8hr7k/mbUAR0oB8dQD/an7CwSg/FBmWhrFmdhERzKRfv65gq4Aq6AK+AK7EYFHNx3Y6veBnUKq2my8iOrGJLi7/d///dthVCWNGc1VSDyU5/6lIEyS88TTw4gA4Es8gHgEbZCTDardWIMsMIfgA3Ack6MAzbAnZUcWZXy9a9/va2qClCyoioeYpYnZ5VToJYlyikHMfXEehPq8tGPftQgneMpB552YJ5VOolr5/if+7mfs38xCsKKqMArx1MmcoYTasPGSoKci1VHGTEA+vHYA73E9aMJsA7IA9boFDzrePzx8pMnGZ1YqZJtbW3NFlzBGCHEhRUPw7GUiWNY6pz0hR/4wAesjhgO5B9nOXXOy8qz6MB5WW6e7z/ykY8YUAP/aEh90ADdqT+rOmJsYbSwMioGAeDP6oxcF/j/m7/5GysvxhTnRivqx7wAVvkklp52pk0owzMxinAb3FZeRVfAFXAFXIHnuAIO7s/xBvLiba8Asd/AJUutA25sYQXPd73rXea9ZRlvoJAlxAFfVtsE2sOqpXhzAULAkFhvFtIBJoFDIBYwBCADBOL5/tu//VuDVyARbz7HBY83YTlALcYCKyq+9rWv1c/+7M8aqL761a+2+HQWF/n85z9vy4n/6Z/+qT73uc/pD//wD82IYAl0wJt6AelhoZ0QK065gFKMCMAdbzMGCfm9gWiAGW/9X/3VX9nqiYAw3mmMB5ZIHwy/wbgg/zix5IO5wYFwlhrHmPjOd76jd7/73Qbbf/mXf2nzASgrowuUnfOhJ7nM3/Oe9/yrUCTgGkMF44d5BoyKUDe85HyHAcJoBnH9LGrE6AcGVygX10dfPPNow6gJ9ccTj5a0Fe3O6py0FQYU3noMiL/+67++pYvG+D3qCrgCroAr4ArcKgUc3G+V0n6dm64AseBAKVAIzALheG7xOBMqgmcccP/7v/97W3USyH7Na15jMdeEdQDawP7b3vY2A70PfehDBsQ//dM/vW1ZOS/XwLMPmH/60582mCR8BJgF6AkL+cd//Efz3rO0PWCOIQFcA89ALp/hIeccTBINMe6AOxBNqMt73/teMxwoawD3e+65x6CccBPANmx4/4PXG3D/zGc+Y+COcfDZz37WjBs8/tcC7owwvO51rzP9jh8/bhNnAfcPf/jDphnGARozIsF1JyYmLHyFMjKHAK86hk4Ad+Cc6zMaQPnDMuxowCqi1IMQJr4j/CWAO3XEOMDLzsTcsBHCg7GBMQC4owejAoxgEJYEuPMZ7RnKctM7np/QFXAFXAFXwBV4lhRwcH+WhPfL3rgCxHR/8pOfNCgGUAmTeOMb32gATagIseN//ud/bp5pwj/wmAPuhJcAjXi+8fgCu4SL4FUmDvu3f/u3n5pQSbhL8LgD7kAxcAi0ck1SOeK5B8oBdsJF8AJjAOD1J04dTzvwSVkBeqCV0BygnAmcAdwxGN785jdbvHqAZowSvsfTTLYZwk44J+WmXJQPoyF43JnECrjyHZ8x2oBx87GPfeypjDRAPYYB5cO7Tv3ZMH7e9KY32WdohIf9fe9731MjAxgq/FBHDBg84axu+M53vtM0J06d6w4NDRm44/HH+Pid3/kdGxkAxtk4BljnHIwukFGHybrANp77AwcO2JLnXAtQ//mf/3kLKwoTVvG433///TZiwOgGhg5hOXjc/+AP/sD0x1OP1ujmYTM3fq/5GVwBV8AVcAWeGwo4uD832sFLcR0KAJ9AM5MWgVrgEQjE8wu0AfHEQOORBeyIX8c7/hM/8RP68pe/bGEtxF4zsRHIr9frdg7COYiZJlwF4Awb4I7HGY8vkAtUA5HAJZ5iwJLQkYWFBQPgb3zjGwbOXIPf8UpjSHBtPOQcR6w45SQWnO8J6QHK8XTjMSbcB+8y56WM1Itz4NmnjNSF8nIeoJ/4cAwLDBdCdSgzhgDfA8RshJ0QAgOwc07gGrglHj5kgmG0AiMFYwcjA8834SnE83MejAXCgNAaWMYY4XMmu9IWv/Ebv2HwzygCZcBDD3yHkCDCcNCa8zGZlexATLblM8rFuSkn8I6nH8MLmEczDAU04xjaA0OA6wDuTJLle+YIENaEdlzXN1fAFXAFXAFXYDco4OC+G1rxNq4DnlXgD/Dkd0CSkBDAFm803mU823zP7yF8gn+3yy9O+ApwiPd3a850oB+QxIOMd3kQCDkf4M+/g/niCcVptVoG9SG2PpQH+Ocz/g4hJCF1It+xBW/xYErFUEbKRznZN5yT84Q6c/xg/UM3CdfauqjTdmUI5+XYUEd+37qYFXqHum89D/ujAeWkzPxLXDvnwOPOSAUTYQlZwvAarCv7ciz15GdwgabBeoTyhTqxH8c6tN/GDwevuivgCrgCu1ABB/dd2KhepZuvAJCIN5ewEzzahNZ4CMb16YyBQ8w8owyMEDAxldAg5iBgEPnmCrgCroAr4Aq4Atsr4ODuPcMVuAYF8OASFw9gkp2GsI5btWjTNRRvR+2CEQSsHzt2zDzweN4J12ECsW+ugCvgCrgCroArcHkFHNy9d7gCroAr4Aq4Aq6AK+AKuAI7QAEH9x3QSF5EV8AVcAVcAVfAFXAFXAFXwMHd+4Ar4Aq4Aq6AK+AKuAKugCuwAxRwcN8BjeRFdAVcAVfAFXAFXAFXwBVwBRzcvQ+4Aq6AK+AKuAKugCvgCrgCO0ABB/cd0EheRFfAFXAFXAFXwBVwBVwBV8DB3fuAK+AKuAKugCvgCrgCroArsAMUcHDfAY3kRXQFXAFXwBVwBVwBV8AVcAUc3L0PuAKugCvgCrgCroAr4Aq4AjtAAQf3HdBIXkRXwBVwBVwBV8AVcAVcAVfAwd37gCvgCrgCroAr4Aq4Aq6AK7ADFHBw3wGN5EV0BVwBV8AVcAVcAVfAFXAFHNy9D7gCroAr4Aq4Aq6AK+AKuAI7QAEH9x3QSF5EV8AVcAVcAVfAFXAFXAFXwMHd+4Ar4Aq4Aq6AK+AKuAKugCuwAxRwcN8BjeRFdAVcAVfAFXAFXAFXwBVwBRzcvQ+4Aq6AK+AKuAKugCvgCrgCO0ABB/cd0EheRFfAFXAFXAFXwBVwBVwBV8DB3fuAK+AKuAKugCvgCrgCroArsAMUcHDfAY3kRXQFXAFXwBVwBVwBV8AVcAUc3L0PuAKugCvgCrgCroAr4Aq4AjtAAQf3HdBIXkRXwBVwBVwBV8AVcAVcAVfAwd37gCvgCrgCroAr4Aq4Aq6AK7ADFHBw3wGN5EV0BVwBV8AVcAVcAVfAFXAFHNy9D7gC16FAo7ikjflHJEXU7UW1urah/NCoItGYKpWKmq2WIr2uemprpFDQ6OiQet222u2WIpGI2p2uEomU4vGkUqmMfba+vql2p6Nur6NGva50Jq3pmRlFk3FVymUrZblU1trKmqLRmJKJlNLpjKr1hlZX19RotRRLJtXrSd2e1Omq/3u3q16va8dHFLF/Y5GoUum04vG4eurv0+l01e621Ww1lU6l1Gg01KU8nbaSyaT93m62lEolNTExYScvlYqKJ+IqV8pqtduKxGKmQbvbVSQaVSwWU6vVUrvZVjwqRXtSr9tTPBZRIZtWLEZ5Iur0evZ5JBa3YxrNppU0Go3addEnlUgoHo9oeDindCZr5Y3HE2q3e5fK3zP9er2eIlHahTpTu4hKmyU1my11el3V6nX1IhHlsgX1IlG1Wm0rY6/XsfIMj+SlXkc9RdTq9lQuVu07fvKFlLVlu9XVxkZF7WZEXXRWVxG1VRhJaWw8p2hM1tbJVFyFQl7VUrlf3mhcqxdX1ah1lE1nNJQfUiqVVS8SEwfNz59TqVzW3OyccrmMouLktE1b7U5bzW5PrV7P+hxt2uu0FFVMjUZbkUiMYqvZbKpLW3aaSiRiSiQjOnBgr0ZG8ur2Inry1IJWVzcVv9Q26B2NRBSPcynq2VIun1a9WtXU9JjGx8e0sVG0vpaIJ1StVa196FuRSFT7Dxy0/re4uKRYLKFqtW5aZzJpRaLsE6EK6nRop556vYgdSzuhnP0b6SkSoaWkSLRn/ZI6xGJxpVMZVSsVdekjvZ467Y6i0Yj1jWgsohj9LJ5Qq9WxfhDp9ZTP55RMxJVMJJTP5VRv1JRMJdXpdKz/N5oNa49YLKlara56raZWu993+uWS9UM207PXs7+tjJFov05W7v7Do/95xP7lf3af2Wf97+2UkX5Z2SgHx0cjUUVtn3Bn9ve3z2N8F7N+3K8793G/fPzHSbkmOpiOdpZ+l0c7fkkkErY/5+Ae5rp2r1tf799rnJdrWX16UjyRsM+bjaay2Yxi0ZjqtbomJic1MbdH64sLWly8aOeh7LSxPR/oO5e0oH1yee6jnjaLRbWabXsetNsdjYzP6sDRF13HU9cPcQVcAXta9MJTyvVwBVyBa1agvnlRD3zi9Wp1Iqo2e3r02yd14Mhd6sXTWlpaUbG4qV6noU6rqsP7Z3Xv3UeVSkiNVtVenpVqXSMjk8pnRzU6Nq1oLKnvHDuuMtDfbmpp+aKGRwr6/v/uB5QfG9X8/BnVq3Wtr67py//8FSUSaY1gKEQSWlhZ1ePHnlS50VRmeNjgrN2LqtrsGlR22m31Om17iQJ5bKl4QuOTk0okU6rX6/ZTazTUVke1dkOzU5PaWF9Xu9lUvVJRLptVt9lUrVbTcD6nO+84YudbXFxUPBnTZnlTtWZDkURSvXhSlUZdkXjCIKBWqahRqSoZ6SnWkWI9aSSf1Nz4sLKpuNq9iGqNloFr1kA2rQuLiwY5gFer0TAAGh0uKJ2SDu6f1qEjR1Qu15TNDqnXi6tSq6vR7KhWa6jd7RiIACcYQcDP0oUVXby4pEq9qoWVZTU7XY2OzagXTajTjahapV0aSiU7OnrnfnW7DfViCdWa0snj8+p0mlK0qT37hnT06D61W1E9/uhZVYspdTtAT0NSSUfuHtdLX3FUyQxGzbpi8Z7uuvOIehgfnahi3bgefuBRzT+5qOmRae2bOaDh4Qn1EjktrKzpy1/5hk6fOafvecXL9ILn3aFYr6WYWmq2qirVa9qotVTqdFXvxhTptdRr1pSOZ1UuNdWoyQyCUrGsSrmkdrumwlBCwyNJ/dhrflj790+pVGvq//g/v6aHHz2hXCaraqWmdCqpVCKm0dGsatU1NRtFHb1jj9KpqO67724dOLBHy8vrKgyNWXuUqximbdUbLa1vlPSCe+7V8RNndOL4aY2OTenxbz+hk0+e1djEqDK55CVQ7alR76rdgl9j6nYwFgFPoLKtnvowjmGGZkNDBdXKNQ0Pj+quO5+v48eO6+TJU0qn02q32maQAIpjYyMq5LKKxFNaXt9Qq15XNpXW3rkZ5VJJjQ4VtGfPnKq1iqKcOxFXp9vW2ua6isWKkvGcVpbWtbK6Yn0HQOb+BDLzeQydnjY2N9VutezafUiP2Pf0/x4GBwYpRoT9GHU/BfEB5AFajJqEWUf9a/CDAR1VRHbYJSuA82NUAd2JZFqtbseMYurb/+G+Bswx/vuQrUj/M7MbOlKn2bbP0tms3f+dbkdDw0N9gzgSUaPT6BsY9tPTyOiIPQNwCGSzWSUTSa2trWtifNzAfeXiil784pfoe3/wB/XIA1/X17/+dTsnz5VWq66pqUkz9rj3SuVNMwbuuPOo0qm0zp49p81i2Qz6YrGqfUe+Sz/31vuv+VnrO7oCrsC/VsDB3XuEK3AdCgDuX/njN6hYqeni6oaWVsqanjukZq/vLS6Xy+q0a2rUShrJJnTn0YPaOzepeAxP7brB1fT0XuXyoxoemVI6ndPJU2cMErqRiIrFDcUSUb3sFS/X7N69Wri4qPmz88ok0/q//6//bECeTKR15ux5rRfLWt+sqI1XOldQB+9dPKFGB7C45O0zr3uv/1Lv4vkF1EYNNvA4toH7qNQWntq2ZmdntLy0ZKMGjVrNvJhD2ZwplQCwYlHzvOPaL1ZKisT7XvNIIq56p6uNctW82oAFMNFtNtSq1tRtSEPZuGYmhjWeTyvN/q22qvW6kumMsvlhA3he9vF4TJlUUu1mw6BkqJBVItbVyEjaIKJaaSiVyalQGNXGZkn1ekuValUtvI3RiHnBO722gXu73taTJ09qs1TSRqWkUqWmeBLPeEqKJMyrqkhbqWRXh4/sVTTasXrUWxGdOn7OwD2ZlqZnshoeSauQHzNwb1Syiiihbq+hXndTh+4a0d0v3KNsPqaeWsqk4zpy5JBGC8Mayg4rGUlp/snz+ubXHlEuXtBIfkzxeEbtWEb/5f/9vFY3qrq4uKp9+6b1A9/7MhWyCcW7DXW6DVUaNa1VG9podNQw2Osqro6yqbwSsZzOzS+pXKyrUW9pc21NkWhbirY0Pp7X//jTr9Ls3KjK9bb+9NOf1ZOnFpWMJ/rGXCSidCquF993j5aX51UqLutVr/w3et5dh1UsrWp4qKBcblhn5he0eGFB3UjPRmukmM6dX9DoyIRWVjfU7Ua1Z+9BffWrD+qJJ57UxOSoUum4eVkbjZaajY56XTzECQN3HLzxRFRdRqI6TRvtSCZjKgzlNDxc0PrKuqLRuIH72dPzevLJJ5VMpsygi8fx3rb0kpfcp/1792ppdU0PPfZtNWtNg/ZCNqtUlNGZggr5nNLplBaWFjQ5NWngXqlXtLKyoc2Nmkqlmo2SdcyQoDx4oGMaHhoSY2bFUkmtZlOJZN8IsYJHIwbdfa+6DT3YV+lM0kab+v6wvtcbyO970BPqXYJr7jvznGMkKGL3I4AcNW963zhg1CGa4Hwdg28bQbrkPedY7kHuETMiBLj3RxN6nZ7U7inGqJN93h/9YsSBkahkKmV68zkjVIx2MKrC/ZJKoW/MjApGURKxuI1wdFodzc7M6dChw7pw7oIuXLhgmlIfbJHv+77v1YGD+3Ty9En9yze/oVarqeHREc3Ozqlcqtj9hoe/Vmtpau9d+qn/+MHreOr6Ia6AK+Aed+8DrsB1KlAvLumrf/IfdGFxSSfPXlA6N6bh0WltVur2ggYEet2mWo2KOo2y9s5O6u7nHVEi1tbS4jmVK3UdPHCHcrlR5QpjymbzWl3b1PmFRSVSaSXThKrUNDMzo5m9e1UslvTEd57Q1NSUHnzgQZ0/t6Byuaozp8+pG42r2Y2o2empE8Gj2FWSYeo44Rd9rxpD5+Z546Xe6ZrnlBc0wMoPIQe83OOphOLJhCYnJ3XqyRP94XjCBPBA4nVvd5SIRdWoVS0cYXR4RIvLF5XKZixMRrGYirWG1jY3LBwIL2UqmVC32dLm6qYZDnNTee2bmVIhE1e9Vla92TbPYiqTNQ84QAG4Awa5HB7DprqttjLppOLxjo1c3Hvvd2lkdMxGHpLpvIVJrK8XtVkqqtHC494PxTCPeyyqbrunk5fAvd5saLNUVTyVUz4/omKpZsdRuGxaBu6JRERrxbJavbjOn1k2cM8V4prbM6RcPq6R4Uk9/M1TqpeSikZT6nTr6nbXdOTOcR28a1Sj4znNzk1qfGxIuWxazXpT40MTGsmOqrJe1wP/34NKKqN8ZljtdkSnFpb1pa99U/WWtLZe0vBQWi9+0T26+44D6jSKiqqterup9UpVa7WGGt2+lzUZk9KJrKYn9+rYd06rtFkxcF9bWTHjo1ov6tDhOf3CL/xPOnh4Tu1eTL/1ro/q3MKGWs2WErGYAXA2k9KrX/2jOvb4Q6pUVvSGf/8zmtszqUcf+aZBHKNDX3/wWzpx4tSl0YmOJqdnzHxYXFxRLjek2bl92rPvkB588Fs6eeKUcvmcpqbGVK83LHymUSe8BtikjfthHoB6p8OIQtO81clkXDOzk2o269pcI8SiYyMwG2ubGhkZsfuAvggs49X9yZ/8CRv9+ebDj+pLX/ma0qmE9u3Zq167ZZ74Ie6DbkeJZNxGh4bHhhWNRy10ptFs69HHTqjZ6hjAxiJxA3buHwAXzzNbpV6z/hdNxJ96WgQPez98pn+PYLgWCjnTC0MYAwFwt1AWC6/ph8ngWQ+hNoCvhSnF4uZlxwYIg+DmDQecLYwNKO/2Y2G6XKurRDxm56ashDjhAedrwB1jFaMILzrPAEJZKEsmlb50X7Q1Nj5udVxbX1WtVsbMtZEORgUSccJqegbumxtFNWoNA2/C8wjHwjFBiByGx+hoXj/8wz+sublpPfLtR/XA179qRkQildTszKyNZKxvlpTN5pRK5TS55079+Bvef51PXj/MFXAF3OPufcAVuA4FAPcvfOyNOj1/XucuLGv/kecpEs9pbaNkoQDEKSfjuLubqhTXNJRP6ujhfUpFmyptrqrd6ungoaPKZAvK5keVzQwpkczo2995Qq1Ox7xVSxeXtbzBcP7FAAAgAElEQVS2asDCS3x1dV3TE9PKZfL6+gMPGtxeWFhWIpNVuyvVmm21urzeI8qPDKnWbZsn3GKYo8SyXoqt7XT78eSAbberWDxmHkxArtUBopOam5vT6ZMnzXOGC5CYd0JViDVOJ1N2LCEWvPjXNzYUT6UUBcgiEZWqVW2WS33PfjyuGPHArbY6rYZGC3kd3LfPwD3aa+rUk0+oWK5odHxS6WxOHcAumdBjjz1uoQqjw8PqdVt9j2cMr2RbyXhXI6Ojuu++7zb9KtWGGT4rq2tWlka773nE2wjcUX/KvHhxUUsry9oslrS2WVKuMKq5PQcsfvv02bOq1avKpmM6fGSP0tmkFpZW1I0ktbJYVLvdUH4ooaN3zmnPnglFIyl97SuPqbSONzWpdqemXm9Dd987q5d87x2amR3W1PSE1G1b/DQGD971XiumWrGt498+qUwsq2yqYIbD57/yoCLpgi4sLFns/OTkkIYyKX3/y79bmXhHsWhL7U5LxXpDG7WmKs2OepGu8OszT2J25oDOn7uocqmuSqmiiwuLarfr6vaaetnL79G/+3c/pbGJgjZKdb33t/+TLi6XVa3WzGNrYRS5rF732lfp0UceVCTS0EtefK9icWl6ckyPPfaYVlZL1tfwnKNntUao16iFWm1uls1YrdX6cfalSl3JOEZXRp12Q416w+AdWCdcpA+7/X7ZD3nB4966FJMdVTaX1jphWo22pianNT09q1NPnlapxL11KRbc5iD09KM/+iNmdDz67e9oZW3NDNvhfEG9dlszhG9kMmo26iqVNjU8Mmx9griUixcvqtnu6PjJebXa/bjxWDSuCEaexYD3FMPjzXwUPOiXvNb8TfhMKL8ZEVFmQ8DTPWUyqf8K7h3mTfT3DRDOvQW4E3rDdcyrTpw6Xvct4G5e/VjCrs88D7sRjcz74A5B9+PbAXfGygiF68fgMzKRSMRtngo6M9+AeRKMsvQNi6YZ59xjq2srKpc3NDE9omSS77vWfjwzEvGULi5eVKVcUSaVtfkGmXROxc2iipubfa9+t6WxsVFlssm+w6FZs+cG4M7zodloa32jaPMQCG0D3H/6zR+6jqeuH+IKuALucfc+4ApcpwKV9UX93e/9lJZW1lWpd3TwjuepUiV2vWGhKsXNDQs/iEd7qhLrHO1ofDiviaGEEridI1FNTc0pmcpoZGzKQhGyuSE99vgxA3Qg9ty5BZ0+c1ajo8MaHx01j1c+m9d3fdeL9LnPfUEPPfSIFhaWFU9lLK6d0Jh2t2dAkshmVes1FYn3Y2VjcTzD/Ul1vLiZ/Goxuh1gK2Leu267bbG0ANGePft0cWnRJm0CngDGzPSUAb9NMAUcLMa1q0a73Q8DYPJZt6t6s2kTZftgwvXjysTjGh0a0uToqKbGxzU5PqJCJqaz86e0cHHZ4l8j8aRNFuX3h771iBksk5MTZiQ0G1VFBVy1lUr0Ieeee1+oPfsOWKhPJpvT0vKKVtbXbaImsceEFhiQxWJKJRimr+rC4oLWNzdUrtRMd0I7FhZWdPrMGVXrFSWTUR29c58mpsZ04tQZlasdLS+sW/hCNhvR819wQHfffYeKm1V96YsPqbROWVJqtZnAWtbz7x3TPS/aaxNUZ2anNZTPmReVcIFcMq/yRl0rFzdVK7WUiKQV7SV06sx5PfDwMc0eOKxTp5mcWtXeuWk1ypv6rrsO6q7DexQjFKfXVr3bVbHe1GatoVanP9E5ncraRNtyua56taVSsaJKqajFxQsWN/7f/w+v0Gte+0oND2e1sl7Wu3/741pbr1vbog0hKniq/80Pfr+eOPaoEomeDh6Y0/z8KU1NjtvkwvX1ioolwiukaDymdqtjIReKxNSoNpRmAmitpRYWpPD0Nqzt45GexaSbgYhXGVC1MJF+GIldP074DHDbtYgTymWTWNsdZTJ57dmzR4sXFrW0tGx9qT/3geNiuvvuuyyef2llVdlcXuPj4zaJOZNkEvGIhVo16zWdO3dOdxw9Yl5ivO0XFhZ05uy8inX6fLfvZQd7L00etcmg5i0nFIWwq/6EVaCYsrJfjCMot4XN9GeiRqNMsu57yPsTQfvAbWhvQJ3sT05vAvX9ydV4uKmTQbhdpu+lRy/Cd54C90uTeLkHAXdGokxLO6Rj4E74DoDMdWIYIb2uzWdJJBNMKuh7/KNRtRr9expPPyMD+XxaU7MjNvrCxOJsJmthSoA7HndGjBj9sAm9ipuRz4TV/mhGTMPDQ6o3qsrms8pmU1bjKiMV3a7yuSGbKE9der2YRqYO6Wf/lz+4zievH+YKuALucfc+4ApchwLF1Qv64//1R4UjLI0XaWavLq5sKBJNmQdsfW1NiURU8VhPjRoZRRrmYT66Z0KTI3l7kWcyOXtxT83u0fDwmOKJtJ48eUYnTp41+Jyfv6DVlXWNT4xoenJckxMTSifTevFLXqovffkr+toD31ClUlc8mVY3ElOr07NJnkwqa3S7asWkLpkpAAIAhKwj9pK/BCFMCWw1lYzHNDs9pbnZaRU3ijp7dl7ZXEHrxXUDX8AN2MBDNz09rVq5onKxqE67pUa1plgibd52JtERcgBUEHYTsobglRstFDQ3Pa0MXvl2W9l0QjPTeGyjWlvf1Mr6hpWxF4mrWCrr2LEnDMJmZ6bNq2dx9pbxpKGY2hZCUxga1otf8jKl0hmLo17f3NTq+rrqjX4WEMtU8xS4Mym3p/nz89rY3DDDIp8f0+TUHi0uLuv8hUWVqyXVWw3tPzip/Qf2aPHiijZLdQuVwfuaSvV09M49euGLnq+V5Q196Z+/pUoxpnQqp1a7ona7rOe9IK/n3zurickhjY2OWKjQUG5IiWhS8UhKJ0/M6/STFzQ2PKlIJ6FGraUHv/WoNupdKZ3T2tqmGSLEabeqZWVibf3If/sKqY3h0rH2rDZbWi1VbDJwNBHT0NCIhcd02hHzbtaqNXVaLR1/4oQKQxm95sf/rf6b7385uXt08swF3f/Rv9ZGsXUpj0nPjDZinl9w911aWjqvWAzYSml9bVVDhbwZRatrxIAD3sl+GEgHyI4onkgZbBKqREgEfZ/22NzctNh42qzvLe4DI3wbJlgSYkIYUzqdVCaTMQMCmC2Vymo2WjZKkkgQHpXQ6tKaadlqk20IsCUqK6qJiTE1ahUzdEfGxiz8K5NOa3qSrEeEhCUVjfR0+tQpTdPH5+ZULpdsVOuLX/qS2rGkjdBYViEiUcyQiVl0OiMRBtT8fWlCKHXuZ43pMzbecsrdH9WKmue7f4vR9wK8B2COD2SB+a8PHYPtSwaDGQeSQTV1556wewoNMUQJEcIwID7dwov6cfYWv3JpFMOMDQvL6U9exTCwYltofr+sgDsboTCpVEKT0+OKxpsqV4pmlOXzQ2Y8xaMJm8DMCCETZvDkt+qMgAHuGJOEl6VscioTjNNZMlWRNautoZFhGzmZGJ9SMp1VmedGua7M8Jx73K/jneOHuAJBAQd37wuuwHUosLm6oI/9+qssZndsfEqF4XGdOHXWAJyY2eWVFaWTcY2ODKlS2VC9VlGvVdOhmRHtm5lQLpfvTwiVNDE1ZS+3TjdqGWnOzi9qfv6iTp+eV6VcVy6X1F1H9pu3EA/ay176ClUbDf3n//L/WKx8YWjEQmUAXuLjCYF44uQp1UGceMxSJ1brTQsDSGdylhmGMBfAO5tK6vDBvXre0TvMq08s6+ryus4vXNC5hQuW1nK9uGkpFEfGRi3LBN5CgJ0XPBlf4omkOr2IhcnYZLkI6faa5r0z2Gi3bQLh9MSEVhYXLdYecBgdK2h8YtgG+IGnTK5gaQ4Xlpb0xBPHNTU5ocOHD6thGV8oa1rFjRUD90w2Y3HRP/Ij/1bjkxPmjS1WqiqVS5bxBF2BcwAnlUwpn8sSfq/l1SVduHBeTcrWTSidHTaYWFlb1/rGumrNpsYnszp0+IAB2+pGRce/fcbqlUxHdN99d2pmdtw87v/8+W8q0ilIvZiiMYyFou56/rDufP6k5vZOKpfOKJVMa3J82kIP1lfKOnHstKqljtKpghKxlI49fkJPnp5XNDukWLagEyfnbdInbdIm7ri+qfvuOqQ7Dsxa2BWjGel8XvOLF1VrtdTsdsyA6bS7iipuseRAaHmzaKk64br/8B9fr33759SoV3XsxBnd/5H/Xb1o2sIoLJ1ghNjymOb2zqpeI21mTZPjozb5cXVt1Ry19YbU7jAykzIjxiY0tzoqFIYsnWZ/0mQ/3IRJy4RKMKkxYmEmHUu/SGpBQmPoF4Ad4VkjI8OmrYVWXEpduLlZMiMgn8kqlysYxBc3SrY/oN9q1q1syVTCoH8oz4ThEWsvKBYDc2Ji3EaKGHnAcFhcWFChQIYZsuWQurCrh7/9mC6sbiiRzljMNqNWGJx8l85mnkrZaEkrL00aRSxg2TzqjDRFo5aRxzK79KRardKfP2KTXPsjDTZPhP3IEEPK1EtGDI8dMwguTWDF6AjpI8nGxERRJvPaXA32s5Sk3adGzpgDEwxT2tlGNaJRS9mJt9wy9uDx577EaLpUD4wC5kcwITabIcUnBnNbQ8MpSwfLPUOcPCFObUYjWoTqAPkJ5fMFc1aUSyVVK1UbFdm3Z9YmujdbOBGYB9Cxe3NiatIMMjz1pDsF3NfXSwbu//Ovfew6nrp+iCvgCphx7+kgvSO4Ak9fAcD9j9/x4+Y5n5iYVjKV05lzCyrkhw0cLy5fVCaV0sTkmKqVkoF7t1XTUEI6MDelmZkp89k1mnUNDQ1ZbG611la10tTK0obmzy5qaXFNsQSp+si7Tk7ltL0MZ2bmtP/QYX3+i19UtdbQxkZJZ+bPW6aPQwcPGYAcP3VKx06fU7XZVgxIZ3pjr6ckqVGI0wVcOx3t3zerl333CzUzPaFqsajiRtm8bJulik6dOa2LK8vmxSaCNpvPaWxszMJjum2AvKtWg1jWtOLJVN/TfinUoV4tW1w6oQR4Iffv2as9MzPaXF036FlZXlY80VWukFGuMKx0Nm+e+1a3q0qtqoceeljTU5O648gdlk4S/+FQIae1pUX1Ok1lc1lVq2V9z/d9r44ePar5CxdUKldUbzT6+drx/5mnsp/xY2S4YBNwi8V1Xbgwr3q9aSCaY3JoJ6oLF5dULBXV6rU1MpbXXc+/Q4phSG3o8UeOWxgFDtAX3XeXxicKqtfa+uIXvqloZ8jyyAPuipR0zwsndMfRcU1ODWs4V9D4+ITGRiZU2qjrzMnzWl4i7EAq5Ma0tLSmRx97XMVKXemRMcWzBR174rTFzx85vE/dRlW96qZmxzK67+6jFn9PeAx53CvNlkr1uqrNulLprDLprIEY9WVC4sbaupqNmsHej/3YKw3UEvGoltfK+tT/9g9q98h/37qUgjGqfCFnIVnNZsMmKk7PTKqQy5vHtNnsqF7Ho94ykMMT3E9hHrUYZmLPLXNJBMlCOFbLoA5Y7Ofybyqfz1gb1OtV25fJx6wHAPySjhMjAs99qVTp5xBPZ5TL5iyuvlKq2k1KOA1e3gDuuVxaYyOEmZEhKKZcLmcjNYSKVKsV1asVLS8va3V5xcB93969GioUrLzrpaL+5bHH1bVc/i3FY0n1LGa7a/MsgufcQPYSuJOlydYWuOSB74Ny1ECdfVKAK6M9tjYAmYb6oM2oAXnww6RcdGE+SX/9ANYv6Hv2w8RUyg+4ozf+/TDROoTRmPHQaqpO2lULwbHZ2P01G2wOq0Xd26gBow6cD+jHOLIwmng/aw3XgMor9ZJSqagy2f7aEPEIE9dbZtw16211O9StP7rCvVOp1OzeHy4M6c4jhzQ8PKxavWx12thc0/r6mqWDHB0dswxahMpUqv0MPoXx/fr3v/JHT/+h60e4Aq5A/zno4O49wRV4+goA7h9/50/YC3JiYkbNVlelcs1ifnnRLy0t2dA+4N5oVA2IOo2aOpWSpidGdPTIIRUKGVWrJRvyB9xZ6Ee9uJr1jubPLOrE8TNSN2oZRrqdsmXcGBkf0579B7Tv4CE99vh3tLq+YfG6CxcuWrz8xPikRkdGlRsa0ZcefEjLxZLWN4vqRUm72CJLnEbI9d5pK5OK6647DumuIwcV7XVU3lxXt8lE1Jx570+dnzdwJz92k4lt6ZTGJybMe9ePJeipVW/aok+NS8P5Fv7Q6xm0kK6QCNxOs6WZSUJxZi2kpd1o6fz58ypWNpTOkallvyanZy2ferlWsxCXhx9+xCagHthHzvSGAeH4yLA211fVqJQtUw0Qiwf15a94udY217S6tmbpLwkzwqNu4TqKGgSm0gBL3IyIjY1Vra1tWFaebHZYqfSQTp2eNy07kY5GJ4Z11/OOKBInjKeoxx8+YXHb8XhPd7/goKanR1WttPW1rzyqbitjYQSRaF2RaEXf9wNHdO+9c0rEe8qkM5qenFE2WTBD7OypRcVjZB0hzjulb3zjIS0sLisaTyo5VFA3FtcTT85buNUdB/crhvezuq5kt6YX3Llf+2enLK57lfkT+SFtlCuW2x1P9+TklFKJ/mTAYpH49kX7l9j+F77whQZVR44cVrYwpt/54B+rVGlcWsCIhbiS5vkG7uv1mv1gTI6PjhtoGkyXq6pVm+bRB94IRyHbiy2WRQ59G3mJ9jMOWRhGPxtMhMWW1LX+kM1lLIwCT3QfGtOWhpDQjuJm2Tz3lUpVjXo/+1E6kTSIBCDr1b53mZzvQDsObjz4/Tzu/TAb6j4+1Z9wyagSXnSOWVhYsKwwhIUQ6jU2MmJ1SGay+uq/fFPnL140Tz4Loll2dIsh75ghbCkTLUNMP61igGyLZ+/1w3VsEaJLC50lWFDsqZCUvqfbJp1GozYSF0JqgGxCYBjRCsYATyFbQMxGQJKmMREwwUgAvDF4nspoEwWGmVvRs3A3/mUCKnHrqTghe121zDiL9jPAAO7JpME7yznYxPF43EJuKrWypS9lvQZGpwiJskm6TRaN65hRmGHkrlq10Q80aTYaNLMO7N1rc1GIdY8lYtosrlvK27GJcRXyBVtYjgw+GNbEuO85dI9e/6sfefoPXT/CFXAFHNy9D7gC16sA4P6f3vWTiscSGh2btDzi5Gomlzg+MvO4Z9I2ZE/GDECZSXLNclnpZEwH9+/R3B4mezZt9Uu8yWTRIA66kBvV0sKavvTPD9hEw/FRYuLr/awQ6bRe8j2vsEmcJ06dskWTNooly4xCCjhelMNDI8rkhrRea9gkRjJurG0WRfRtrcmEP4CkreFsRjOTo0oTk9qoWNaYiZEpdTpRzZ8/bx5JJeKW93x1s6RYPGqLNpGZItIlWLmnVq1hE2AJ2yCcBXCP20qZ7X6+d7ywkYiF4RD20G0RqxuxOObVzTVl8nFNzcxZVhnqtFmuWJaZCwuLlslmbHikf65EXFOs1tpqan2V7CZ1y+BBmch1n81nLLzHvLudnmU9IcQBAMH/SBYNm4SZZoXNuhYXLtr8gVgsrfzQuM6fW9LZCxfU6rU0MzepPftnbZlXjIDHHzlhISCsQHrH0b3av39ay0sbevhbT6rbxItKlZjsV9GrXv1Sffd9B9Tp1BWLxJRLFdSod3T25ILW1qoq5MaVyY7q+PEz+pdvPWqTeknfkinkVWk2LQY9Ekvr8IH9yiZialXW1attas9EQc+/87BSmaRNPmYi72a1qnK9ZnUFSNPJpHmbNzY2DJwuYjzGE9q3f7/qtaoOHT6k/MiEPvLxv9DKeskMS/Qj7IjUnpVayQC8D39JpTMZm3iLfkxEBAwxgppNspPgESa1YBfetzAJvL54nwkXYYLo+OSYUknAu65KlesBjaQpjJn3GxAcHho2jzHgXqs1RZjMxYsrFprBpEo81YC7QaJlaLEAE5tEDPRPT4+bsYAXfnh4xMKmCDMhxp7FzNhYSAyPcL1Ss3PumZuz8sdTSZ1ZXNJDjzxinmIMCFYctgWKWk1lslkDacJ6+nH9LOjVnzjKBF1glphx1jogHKef2lEG64SIZPBs25oH/TSTtWrdwmKYrIuWnAOPOEaBjYIB85cmhydSKcuIE43EbbQC3Ql74Xz9CcXE8iefWtWV5ws/6DWcy2ukMGL9HeOlWPn/2XvTYMnSvLzvyZN5Mk/u+9232rdep4fZYAQCGYRQ2BjsEFgmArMEi8KywNgOyVIYAyIUoQ9YtoRkDAIPEJLlsCyGEUEEMRiGYRZ6pqe7qqu7tnur6u735r7vmY7f/+RtY32b+qq8ExVVU115b+Z73pP5/J/3WWC8J5am41hT8kwzxzcG87zGpDaNRooA6i1hKvSBrOYinpJ7ntMMgDsSGr46zZacWVArSwVfHoX/gMGF4icvomg8ZqczlTKtzpzY9C1+9fLNN/TdP/TzL/rWu3jcYgX+vV+BBeP+7/0WWCzAi6xAs3KqX/vZ7zPwEk8kVa3UTYbCETIfwuelcwM++ULeGEcAR6/TNrYZXXg2k9DOzqrSSY6qRwZwkVaEgxFlU0WdH9f0J3/0JQ37IxVyGdXr58YKbl6+ZKxivd3W+w8fKlcomoGtWqsrHMTwuWLa4929pypu78gJe3rrnXt68GTP/h0eM1/3HVQk5CgdjyjiTOW5AW2urigcjKrVHui0XFJnOFA4Hlej09Z5rWYAvQCz5rjGpALYxoOhgYEehS5ESWLUw0DHnwOAr6CxePFYwgxt09HMknEAi9PgTG7UNf3rEIA0lRW18FpgXAE3AEGAEazlytKSkjFP5bNTVSslpVIJ0+ReuXpZ129eV7laNgYTdUyvj2QGwB8xAAbwqDcq1nLphgI6PztXu97RaAyF6Znc6NnRsUbTsdY2V1RYzmk49htb37+3a0A24jna3lnStWvb2ts91JNHx5qN43bqMp11FXI7+s/+82/VnTurioRhWl0NOyOdHld0eljVYABTHFc4nNQffe6LOi/XlcnnDYiTLw6Tvn94rkDI0/b2lnKJuIbtugKDlmLO2OJEiTRMZTM24HQprhoMDKACqmDXMQl2uh1j2yuVitLxlK5fv25AEnA1mDj6jd/+16q3usbquhFMkADLgD3ONNymzw6Ybh4PB5neJNqE7Nr6cpwLOQZgMkDSUHBmsYxOYGrAPRYNa2ll2aQSAF9YeOQZDE1cV9hxUlMi4ZgNPp12zyQ5APdqBTN0UK6DXprHjEx64ttB+dkjJZJRKwnL5VK2PxgIGFr4vsitAKzk9cMaE2WIN6PT7Jg3Y3tj0/oHTJY1nuirb39N1Vp1npgT8oe/8dgGAMA6pmuGmQvJjM9gu7Yn7flYMzEpS1MlEjHrSeD0I+ySyhIykzLrwMkFBWtcF16T6xEj6uv/LWNnzsIbgx7xDbuRkGfSp8E8oQUw7ptPOWFgvX2JDvIjnmMqmVIhmVWO4d0Lq95qWgQqAz7AHSnQYDzUeDaxFlnuad6fWOegGLwYlkK2pv6ggrmYeEj/PraBA90apvVaQ+P+SMV83u9bsEhKhqqglleWFU8m7N+fn5WtZbfeaFp61rU7H9F3/vW/+yJvu4vHLFZgsQILqcxiDyxW4MVWoFk91T//2e8zsxZZywAOgBqAkQ+rcqUiL+pZyYnlNAcdNamhR8bR68uNBLSxmtcq2clB5CQ9LWXzWi6saNyX3vnKe3rnrfsGpDmGpr4e3e3Lr71qAK9cr2n/6Fib2ztKpdNWbgOTZ5rgXl+7T58rlsspkc2ZFOBrd++r2e1b+guV9XakPxkq6krphKflXEpLuazpq4luP6fdtdfTLBxUGRDYaJjmG6kMwJ2iduLwCI4PhkNqDjrGNsYjEYXdgGYw3JopEgqZAY4ETKQpyXjKhotcvqA4JwnBgHqDocX5nZyXLAcfthMYARDB2HghP8jnslrJo8WvG3AnxYI1oWnztQ+9pnAkZLn3vT5GUQyVZIM7SqXSWl5a0d7eYwOOppUvl9Vp9dXtjtRsD9VodlVttTScjJRIJ7S6UVQgSEZ6UPffeaygQ6RewPLZb926okcPn+rooCaNEwakRpOmgsGufvTH/opeeWXDgGtg5qh8UtXT3QN1mmMFZjCWE52c1XT/4a41tqLt5/AilUno+OxER6cVA+5bW1tayuU0bNXkDDtyxh0VMgltbxNVuWRG3MFkagkzsORdklXCroFXdBsAV7TnYcfVNnskldbh4YFqrZ7uPzxQf0wGOE2fngHrVrdl620GzwCyoLCwQZBWA3B3g7DdDGYwr0nTt49YX+I/+13lsmmlUzFb33arYbGIyXRS6RxSGL8wCZlMq02p0shAKddoNnU0GQM8ueau2u2eZdGz3ujGSa+Bhb6IMmSA4HlT7MR9gc+S143Uh19Iqlq9rklIYLAt1nGClMQ1T0av01UqntTayoqZqjvjsR7tPbFyLgY99hP6fb9x2H/8GEYdmYy9VTCk+Kw0ZlL2J34RgDt4luGJuEaYff5MadmVy5etcZQ4xOeHB5Zwg5SH07Mukp5ux1qLrShtnvjEYMCJiGuMO4lBvhEW4G4SFuQrmGLnaTTIyTiMwCRaTOeUi6cU9SLqDvqqNmpq97oG2AcThr2+JpqY90XBgAFuBqVhj6jViJ9CY5IhzLBEWo7tWsSinuW8cy0vYmKTHl0LSI/w6/Q0HA8ViYS0ubWptY11WwtOA4mpPT09VyDgauf66/qO7/87L/bGu3jUYgUWK7DQuC/2wGIFXmQFfOD+/RbFx2dtp901PbV9yE4mqlarlkyBmdM/knZMTjMY+B+EIWeqQi6m9ZW84lFHo25Hoan0xqsfVumwrN/79B9of/dISS9lR9jZXEqTwFTrmxsKJ2M6Oj9TMBLR9mUAAYaxvi+1cUIaD8eq1qvqIR/IZzVxXH317j09OzxR0I2YtIIPZ4A7ra6RkLS+XNASSSKhmNrdsZ4dHKg/GSuRy6g7Ghlw58Of14NWOBTw9czo2ZHeBKN+5Bz52SjLB/2OZkNiHyM2TLQbLQkRVDcAACAASURBVANnl3cua3trW6lMxsDKxAlYUQsG2Lfevqvn+4eKkHzT9ZlZfnmuD15g2DcBXIJFbapUOVMmkzLG8KVXXtLO5R09O3iuSqVukYQwuBgbE/GELl26pAcP3zPZzdJSQeWzkirlupptGjSnOjurAmXUH/bUH4116eqmkilPIS+se2890swSRybK5jzduXNFe7tHOjtpajaBOQ6oP6ihKNZP/a3v1l/85pc1nVK81dXT3SMdPD1XKBBVYBZVqdzWF774liakr3hRdQdDRS0VJannBwc6KdXkhCLa2tzQ6vKy+vgOek0FpwOFAhO98vIdk5kArocA94G/TiQAIa1IZ9MGipHL0N6L0RMwX8jlLB6Sht1Kk3x/mjFHxlCTt10qnftg1KRGY0uqATyTUGQ5+GHMih0bUtZWVuVFPEsgAs2en5/YQJHLptTttFWvcbrQs3zzZDptQBctuBeNGMj3NdpBk4FhfAQwT8bouqOWBY/cjN4BwCLXHeDud4764Bhmn5Qc2G2MtGjWV1eW7HUjA+G1N7ud+c/1S4RasL2e32DbbXfNb0H6DAcup6Vz3bt3z07LMIki6QiFwwa0SXGyAcBSIE2nY+thCTcX6TIjBhiiEwPWJIpUJsYAy2sOu7py5Ypu3bhlp3OPd3f16NEjS2kKx/CStNTotPwseO7J+deFcZTGX/vepENZNnvAGHp6GMwkTsqMZcuj0XeVpishlVLWi5uufTydqDscqNltq9pq2slWF9OsM7PBgfR3IlB5gbFIzE5SeP/yTbWy0xj+khIr/9TGNdlSr9+zE4dYOKZENG4nHhFYALQ1mtk99nz/ue1xBj+iOhv1lp3gXLoBcF8w7i/yubN4zGIFWIGFVGaxDxYr8AIr0Kqd67f/wY/ZETEfwqR4oP9GTwuLxnE48gVSMyy5wVIkphoMplZslM8ljUXfXM1rOZ9WYDxS1AmpkMzr7NmpPv/ZP1Wr1FI2kZMmI4XDAXlxT5nlgkaBqbqzsVZ3NpUp5I0Zh7Wk0XDYG6peIad8oNagplgiodWtHT09PNPnvvSmusOJRULCfsOKNmtt3bmxpbgXsg/nYDiuentkKSuAN+IkSak5LZ2ZdhUWDxA3m2I+nZguPp/PWIsnsIbX2m51TQ6EvpkBgbbFQr6glRV02LSuyhjgIY2VAalrZsapyQMA7l/+s7fUbZPSAqePptcx/SypJJuba8omY2o2aqpVyybxSKfilubx+hsfMvb47LSkoZXq+PniSDIy2YSxvQw4S0vLVhBULlVUq/sDBVnyGFZNwxwKWnPt8vqSNeAeHxKROJICXRWXo7p8eVN7T85ULvVILdd0NlAg2FMgNNHf+In/WH/5217XZDjQ3uNDPXl8KDeYUq8tdTpjPXjwVM/3j834SJ09zzeeShiIe/J0T/VGx8y5ly9vqZgvmORoQLY25VABKRNP6PrVS9YO2u427ZoAzlqdrjrU0oddxRMpyyOvVGuWZrSysmL55V/64hdUqTYUCCfEy+G0CE10qVIyht7YVAdfAEbEiEkx1jfWVa9XdXh0ICccMo8AwJRhaHlpSblsTmenp7bGMK8kmBDNSWHScDy20xj2IEZLrjvrzi+MqOPhxEAnBVIw6+TPk9DT6Q8ViUVNQ26pJoO+SXCQk3GCU8jnjOFncARArywtK5VOmnHXTrvKZZOGeF5sXjjmJ+Eg62LQqFXrJjlaX19T0PULye7efUfPnu77zDrMNv/e2qbQ5PttogwRyIswOY/GfdOX8/WBJpxTDHbsdKzVpYIKDJXjoRWJba9uyHUiJmt698ED1WiBDUfU7PY+MGRbNKeLsdRvl73QzyNRScbjfmwjQH3O/ZOUQ+wqwxVDAb0QnG4V41GlMYqGgnLCEQ2mM9XaHVWadfXtlGZgCVCUMqFJtxZYSq3m71N+sypRlhfNrH4plg1cQSmMZp+ceap1pxhw5yVrMeQ9YTsJ63TaNrxBXhQKRbvmK8urOjg41MblV/XdP/j3X+Bdd/GQxQosVmAB3Bd7YLECL7gCzeq5/sU//Ak7zkaScPGhjnkLcAjjDpsJcDcm0KQbY3VI5YDV6zbkhYkjDGpnY0VJz5MzmsijSfO9Pd3/yn1NezNFg1FjmL3wTJG4p0gqpva4r/RyXjs3r1oSCaZGJCFeGFbXUaveUb1Z09ODx0pk08oUllTrDPTuw131xzIz7f7+oZrNhpXyfORDrymdiKlererwrKRnhxWTnYS9qIrLawYkz87P1Oo0lExElUmROoEudqR0MmZMKxIGwJif2zwzttcL+zGFZNbHozFLKsG0xvok4kmNENwTdedMLObPhpvx1OQrX/jTN63kaDaviwcoJTNxXdpa1/JSzvwCjXrFTIFeJGhJI9euXTWAenh8bqypyY6Jz9BMYdeXXJCsUygsGYBrNDs6Pj6xJJN2p2uNtdYMGQqZPjdbzKrd7enosOHH9Dk9bWwilbmm+/f2dXbSsiSc6QyGdiCSNv/Gj/81ffS1HTPQHjw/V6uBjCKmoJPQkyeHev/Brp284IuAZUVHD7AlS/zJ02d+8oYCunRly8y4SBV6rZbQrQDcZ8Ohrl7a0cbqinrdppwgr2ti6TKkGk0CAbtuiWTaEkT2nu0ZM0oZ0vnZiT3fo3Oy7me+OTXo2v7lC7Dux5PGtba+LM8LKZGMqQZwPz5UJB5VnhMXJBrWEupng2fSWbum5MgjoeHEo1qqWhIRFDnAF2APQ/xB+6YTMu00ZmVKfWjL7XdJpxlqCjo0WQiD20yjYc+YbHTWJAsVC1k7hQpjls7lLCXJmkEDMg05EZYkLDE4+6ZSYlDDlm7E90S6wb1JIg37nNbY3Se7eu+99/1hw3E1pDxpFjDwjozEJDfEPboRA/tgVr4Xa89zRroCM00EbGAy1pXtDa0U8wrDWiM/Gk/lhaJ2/+8fHWmGr8CL6bxWNeO4NbfONfNB0QzrWnKSpT+FI0qnE0onk6abJ2aVFuByuWLrzmANk02mPsN2wpkqFaLgzdM4EFCj21et0/kgQhTW3aI7582qSF/4eVwr1onrxZcP3uctsOTPA9xN9udLdEzrH3D9/cCpTITOCJphZ9ai6pvVfTMtJ18kH0EuXLn5Dfr4X/mbL/jOu3jYYgUWK7Bg3Bd7YLECL7ACAPf/85f+SzueJif6InEBtgqW8AK4ozkFJMAsUoJE2Q+g8PTsQImYKycw0moxZxIQh6KS3lj33ryr5w/2FZEnzvITFM2EpQzMthtQqVPT9o2rWtvZ0sHZqaaOY+ZPDJRuMKx+d6hSpaz7T95XMpdRMBJTJJHW4WlZB8dnyhWWDKRWK2XFYxG9cuumlgpZa198svdcRyfnxukhWaHJFPDc7LQsNz2dSWh1OWelUJqNFPWoO08acIYNhJnutgfG4JJIAjObTqZxxdkHfTwRNX0vEqNYNGEDz2g6tA97wMTYTJEBnRxXdO/ee5aJD/MHEEhl4pbGs7G+rGG/a1pqTHsB4Lkjq13/2Mc+rhMaTxtNi98japGfMZ1gjnTMCJpMpPwimWlAu7u7BuQse//s3AAGgNfkK7mEBqOx9p/V/CbKQEe3X97RJz/5cX3m039swH06cTSeIssAvEs/8aPfq5s7WR0d7KtcaskNkioTVH/g6P33n+rwpGSlOgniHwMyTTCZ9IGQq0ePd03G5ARDBtwLuawPgtodTYZ9G+5qpZKW81ndvnlTswl+Cl/P3xsNzdjrJ864ikRjVl517/67xn4GZsgtMJ06evDkWKMJ2d9+4g7McRyWNp3SaDwwkHjlypYCwanFLtKqenJ2bmwwud2WD24pJjCzIwPuDG0Ad/L9qxVOQxo+CHb95BLLFUduZFGJfrMnJuoJJyKWzkKMJLnkQxtGOSnxYx9pg+0ZYGRILOZzSiXiJktJxKJaW18xEA+wBpAyYDI8Z9LsUTLg/RIhToKIhISZpggIMAngTKU5DYjYSdnXvvaO3TeWhEPZESlRyHhYYCtNCppWnthDJCoW3WgDnZ/jzpBBhCWm7+21FYXQ9TuyYaPf6SvsejZMlmtVY8JHgYAOT05UweT554qVXAdpEv0NYYtpBaxzj2FyZU0YuJED8fPZK9zPxC0yrPA6+/WKEs5M8WTS4l9LjaYqraZ6o7HFttIay3pi/CbPEbkb72No3Rm87f3K8WVKF1IlK5KyHH1fLvTB7zNfBkVfAx6GaIymWx47MGmUH38Z8pN1nJBp8DevvKpv/K6/9QLvuouHLFZgsQILxn2xBxYr8IIr0KqV9Olf/hk7ZiezneNwPkz5AgghleFD0I+94wPVMyBJiQ0Z491eQ25QBt6nk76ubm8pGY5Kg6nu/dk97d3flTuLaDyYaK2Y11I+pfXtdUHhndYrWtlZh8rTvQcPFEfXWly2RkNiGsejqZ9Qcn4qL5lQudqQl8yo0R3o+PRcm9uXLC7v6PDAJC0FTIQpjuOjKp+XTYva7U+VL2ZNcoKWvtPvmZ44nvC0tl5UIZ+SAiMFAxNfe76OITOmg4MDnR6V7AM/6IRN3x6PJf0s7j5lQZS4zKyYKBKJ2np1+sT2TawEaDIJqFxqKJnM64tffNMYVAaC/qCtZCahKzubWltd0njYU6dNe2PHUkYAN/y7T37yL6g3GKlSqard6ZkZlwx9IjcBkQB05CH8/FQ6a3rjcrlqf3/BvgNoE5mUiitZi+97791jY+0ns7a+6ZMf0vd873+kf/K/fEpnxy0zcA5HLZPKuJGZfuy/+B5loxOVzs7V75MuQjHNTI8eH+nsvKHeADAbURg2dEbD68zKg2iMffjwiWmHYY+3djaVy6QMEI0HA7XqNS3n82pWyhoN+nr1pZeUy8Q1wclMRvh4rE6vb0ZfK9ryonrttdesgdbAbKdj+5Bc+qPTlqYK2TpgHkSGxD7N5dKaTEeKeEFtbq6o22ua4RCAywCEmRMAxwDHMIV0A9BN+gyadzTqtJzCtjeb/JuZmT2RksD64xMA3gLgMKiORyO/XIg4zQlRiBONxhPNTEKEdtuPFcV4mUzErSQsHvMMDMejNNJmzePAYMDjWt2u7RdAJUVogFHuRYYKWH0YfkAppzHG/o8GWl7J235kcHjvvQd678H7/gAci9reARDTVstr4dQAeQjyLK4bTLcdOdjz9FNlCjnu1azWlopq1ysa9Dp22sG6RL2EydR4jiQ2kQyEvr4/9LPc+R6slWcGUQzgMvCfiEXsdADzLfuh0Wzae02r21E6m9Wlq9fVHYwtBpVBqn56Is+kZ55mwaCGGEcB7Pw+GlrRGHGqXsiP7yQVxwyoREzae1XE1hDG/YMYzDlw53698J5YU2uAfeSn3CC9A7hbXwIB9LY8SHFg4yNqNju2b9Z3XtZP/J1fe8F33sXDFiuwWIEF477YA4sVeIEV6DTK+r1f+dvGLHM0T+kL8hCAPO2dlXLZsqORI/ChFYvFLUED8E6pUcjlKLqnfDapdqOiAkzU8qqiTkTPHuzp7S/d1XQU0Kgz1Nbqii5tr2vr8qbceEQdqsXjET0/PdJX337bIiF3Ll2SG/IMdKA5pTH13uPHyi0t6ej0XL3xVOVqXaVKTTdu3pYbcXWw/1ynR0eKhcmknlmMI2xfpzlQNB5VNJ5UtlDUYDzW8dmp2p2WFJxpZSWnjY0lS1mB9QVEXdrZUjqZ0cP3H1oOtxNwTXML8wlAZF2QZLBGgAMMkwA51qg77KjRqBp4RJ/d6QC0Xb1z975pYgHS48lAiVRcN65dUiYTM7BBNnmr2bACGVhTgDss8+r6pkrlimo1pDZBy9H3Q+8ovfGP/onnW13b0O7unqpowftDnZdK8+EroNxSXjfuXNEsMNMf/eHXLFd8OG7r2/7Sx/R93/+9+ke/9Bs63AeYTTQakVE+VjIZ1I/84H+qTuXA9NTBUFyTqatarae33n4gk1hTRQ9gBpDPxqZDRgdM8daDB48t8zzshbWxta5MKmkgFUBYLZVUzOXYNDo/OdHW5rquXd5WBP0MOfWTscl6SFPpDUfWZHvl2jVjn/3ElKFJlc5LNe09qxhwB6ixZoAz0mUSCRjhkZ2mbO+sq92pq9dvGQDmurjhmAE+vAIARNhfkoTAaEShBgIhY5aJX/S9Bb6EAjBqbaNjCoKImMS2MTbATEqNsdYzv42Ux42INSdTnQIqYhNDjgqFrJaLeYWQqWiqfC5jwJ2ISUA1zHi9RV751Jh2DKl20mKpN0O7D/kz2fEw+1DfyE1SabLSA3YydHx8qrfe/pq63YHi6ZR/4qSAOr2encTwBbPOeqMHD4Y9W1fWj7UtFHKm/2bgIgq106ir3236g0YirXxhzYaMs7MzlWpV1RqYo1sfZLjz2nku+ECQruAliIQwjbp2b2DGJW4R4N1oNU0bn8kXtL69o/5oqsGI4XiofrOpECcGlEzFYkoXCkrls4rY4FbV0fGhqudnItE9EnTMj0HpFj/Dhiyy3q3MyT9RuPh18TZ5UUrF724wYvcnRlbAOokyYaqerXTLTzwyiVEkOvcyTLR15dVFAdMLfOYsHrJYgYsVWAD3xV5YrMALrECvVdXv/+p/b2w70g+fcSKRwm9sRCqzuro61xEHjY2mrrA/nFjG9nBCoVJfUXSh4aC67bauX7qiZCSuVrmpL33uzwy0dxpdpeMxLRezKqwsyUvGlMgmNQpMdP/RAz092LfEhu2tHeVy6OkTFtTIh/j7e3tKpDOmoQ1Gomp3+3ryZNeym2G+iKqrV0uW9zzq9wwgRoIhwmZMjwpDx1F7D3aw27aM7y4pHsWkrlzZVCJBBv3QtMbxSNSY0/3nByYfQTCbzuS0tLRiSSGAKUD706dPlc1llQLcOK4NPINJ34A7X4lkSq4b07AvHR6e6t67960hE+AeiYX0yp2binEcj6xmNFKtWlW30zJZAQMBQOqbvvlbVKvXzaSIRtmq5Md+vby1vJpx0dPG5rb29/ctyhODcavdMokHhtTiSlH/wXf8BUu++a3//Xf9BtZxVx//xlf1Hd/xrfrVX/lXOj9pSRNY647cyMB8CD/4A9+tQaNsGeThSFL1Zl+PHj/X4UlFwwna6LCZEpErzJypZWkHXb4HUppHdl1glQHmnGQAWqcMKZ22mRITsbgq5yUjeu/cuKyVYs4MpcgmkNmQxU62O/F72VxOa+ubunv3roGnRCqlWr2nhw+RyvibHuDOaQLpIREvpMlkoGye67ul0bjHqGOm1XZnYKcCJgUb9jRFkjMH/ejkLcXQSFZkE+T8+/+W64HEhJ+BjAbW2456ffGMMf6wy+wDniNZ35320MyhMOL+6UxGhXzGYkFpwM2g904l/Nx4Bz31QO1eX90BaTQhO/2iuIihxQfuAxuc+XMkHDH2m3uVhJtuu67l5SXLKO92enqyt6f9/WPNgo6S6azJTzCbN5q0hWI+Rb6DXCZspxp0BCRTnFbkrEyq3+tpfWXZWoi7rbpataoNxFeu31Kt2dV5uaznz5/5mnYy1UecCPhJVAwTDAF0D5A7v1wsatTraDzsmozMi+EFcGy4JIUpEA4pW1hSMpezAbXVJxa0bz4I6z5ww0pkM9b7wCDC6Qc/6/ToQCeHB5r1u+abcMhrNwO890GykEVh/jss+78L3HnOyH8w/mKStjhRZ2YNuuwrTjdMgz/F89JXPle0977rL31UP/63/9kLvOsuHrJYgcUK2PvnzOiOxddiBRYr8PWsAMD9M//svzPgfgFQYJ4AhTDwSFE2NjYMIALqqW4HTADcATP1ZtUqxvnAXCrm1KxXtZJfUiFb0Gww1ef/8E/VqXfVb/XtQzgaCVn6SCqbUn61qP64r8fP9uR63rzmPWXmtFgkrmajqVK5rGcHh37VeKejpdVVpXN5nZ6VDNxFY56uXLpkyTC0XPYHPUXDrhJeXMkEucxBlRt1y38/q5SogzSNeL3VUCoT1dVrmyoW03KI6AvMFJzMVK9iDGyaJABmu5BfUXFpxZhvmHUkCw8evG9V6IlkwgqjYOamAdopfQADsI1GKdWJqF5v652790zK4ThTi5t75eWbSiY8hedRfA0kA01iGWG8k8Zmfsu3/SUDHWTpA5BBiOibeU5hL2KMK8CtUFwycE/CDsC9P+hbPTsyp2w+o7/2/d9tQPCX//FvGtCdaKBXX7+uD3/4Nf32pz6tdmOqaCguJ0BRU0vRWET/4V/+hJIe0hDMkmEdHJ7p7ruPNZ4G1R/PFIp4csJhK/Wx9spwyMDYoDfW3u4ze974Dna2NywtxxJM+gNNRr4hMZPKaNDrmZF4c21Z169sWXLPcDQ08MzQYcVDM1nM5iuvfkhvfuUr9vcAOcq1Dg4bliozh+5z4B40UDyZDpRIkiO/an+GgUcqU693bC+xly3ZBE13YGamTFhik5IoZMwqkhmYaeRR9RpJPeSgzyiinUdB+iZHQDsSGYqh2Lt8FJnEqT2w9TNgGHG1trZs5un+oGPDDOx7bC6ZASiyv/GPTAK+oRXgjjwD0zEDA2w5w4MZWl3uUX+tOCp4uvtQN25ctzQW9CqUFd2//1CtXt/afClRYzAgdYj22MCMlBkAdEjLqyu6fOWqPXf2bqPZ0PHhoW7fuqEoMYrToZ7v7arbausv/MVvVSq/pKPjY7351TdN5oURGAkTRk+kN/izuf4A6CtXrunS1rYqpRPVaxW7T2i35SSM5tKT81PLq88tLSuWTJmht9nr2olFr9u1tWVQw5weiccsr51SKXwB7WZdJeJeW3WRARMR7a6OafkvTkk+YPbm5nBL25mz71yXi1+YTZEhkSRDw6vtjaDPvttJTiSqWDyh4YAY1hWVSmVtX31VP/zf/KOv5+128W8XK7BYgT+3AgvgvtgOixV4gRVo10v6F//wJ41F5mjZjuWt6TOkk5OTeezg0tycReRd1EptYC1JMKECfjTqWYwisXupREytelNb65tKeEm9+fk39Xx3X5pg6JsZcIOrROcdTriakHoRmGpja0vLq6tqtdrGBKaSaT3de67dJ4/VrDeVTMZMNkH0oBePKxrz850tr9vSaChX8ZnMVILmVk+el9BwOLWkkkqtqQe7j628hXzvwXhg0ZTrG3lduryheDSsYa+rWX+kZgPNN6whDPBMqVRWheKyGRFdYukGQx0cH5isAAYeWUHAIRJyquGob8BUTkjxWNqAuwIhnZ6e6cmTJwYms/m0trdXbYjBUEfhFJnS3U5XjVrNJEmwrOtbm1peXjamFHkMv5PUAQgnBg9NdpCGSBeGeWLAHdBuAK1aVZXv5YX1Pf/Jd5lx9Ff+6f+hbn8kJzzRnZcu6+q1y/qd/+uzcqYxOTOKgnpKJaWbNzZ0/fKWYq5nTCRlUnfvPzSmFRA/mMwMtAfYLySu0BwbCRvrXj6rq1SqmgSFaMvLlzaNWabIadDFiOsnv+AXAPQ26g2FZiO9fPuamRZhYYkmZWBkCLEiH8fRnZdf1dPn+3q+f2DAfTgOaG/3VKMJZkLKdGTDJgMCgwcFSl40pK3tdZNzlcsn9nMx8pKLD3hD0xwmc5yBaEoyDK2mtKqS+Y0xkaZb13wd3Bfo9rlWSD+4VwDTAHvLjbeWVl9WwRfs7WAwVrfTN9NjPp9TOpNSxEVyEzDQjjmUUwn03p1u2065pgDMORNusrSZ/7r4YmhADrW+umbfn/hEmOB4LKp33/mqdna2lc1kLP2o2Wrr7t33rOAsmcraaQipSpzKYGp1ZkEbTMKRmC5fvaZcPmenOjDw7XZL9+/dUyqZsOSb9eWiDp7tqVGt6o2PfkJuNKl8saB7997W070nqtUqdq23NjaMACAlBuN0MBjWjeu3rKiMTHzSgLiPs7m0nT5xDfYPn6tSqyqdzSmSSKjdH9garG9uqd4k9nRgQz2sPDr3KaVJ07HCQYkrcH5woObZqTwMtOxLzOFE5cy/LtJg/jyQ942+pPT4xzWsK6lR7CNcx5wWIW9CNsOQ3+9x0pEwYJ9IpJROZaxgK5Fb14/8t//TC7zrLh6yWIHFCrACC+C+2AeLFXiBFSDH/Td+4YcNcMCqXzBQfKvj42MDDeRnow/mQxDAAOMecFz1e0N1+x31hx1jmmG/M5mkOtTQh1xtrmyodFLRlz//Z1YYgwwEthrmmRSSYCRgRTuw78RNEieI7pU8bAaEhw8f6/D5c4UDM62tEutHyQ5tiQEDt2Rk0+gKQ4ZeGYmIMX3ITSI0gbpqtjrG4nEEf3h6Ylrc3qCvSIwMd9htT9evb6tQSKtdr2vQaJsUAtaO5lUMd0hmkumMNjY2jbk8PjmxCvZUKmmvOWqFMuBzjHBDdRkAZjzHpCZjR7FYSuVK1eQsRM1l8iltrBcVDqFzRiozNpMj+d+tRsOkDFwHSn+yRP15DCx+WkkogModLbiv/QU0IicBKPO4/pAoQk5LqnZC4LiOvv3bv9mkEJ/69U+T5qdILKAbt3e0vrGqz/ybP1ImXtRkiFq8p2tXirp9e0upeELBAFX0IT168ky7T/c1mjqaBoK2/iHSTQKBOXAnuSdsA8XpcVXlUtXWNuwGdfkyjHvCcrFh3LtdjH0+UMIkCYgcdlra2VjS1UvbBkSxTAKe2Aswryzuxta2+uOxHj/eE0n7k1lIz56eqT/wM7oBv+xh9ilRfshgolHX0lo45ShXzoxFRSpErCJMLqkhDKgXrZ20enIdAO3BgGtadk43OD1BO89QhA8BI+sFu8wpzwXrzj0DAPciEV26dMWY76e7T023v7q6YkMFw0K+kLX0G6Q7dhIxGFjaEY2oJN7wejn18vXsvkncl3wAvJtWukQKS4/0nXmSznt3v+aXFhWKyuXyFsm4u/tUj58+tVSZsBczWQtFVjDdSIHYl2trmyqurFkuOwMRjcLlSkm7T574+fJEMiZiJplBKvP6Gx9XPJ034/HZ6bG++tUvq1Wvmrn2pTt3zIfAPi8WaXT1tLy8ZidCRJjVkgAAIABJREFUR0eHNkzmud9TCY3RkAGSMRZoaskx7CmMufRE3Lh1y+5buh1oSe3RlspgBKieTRUOBiyisnR4qObpiSIURk1mlsrE64UcsNyYufSP/cE+4W95v+CEhdMBvkxDb/IaP3ce1h2mnWHQ31cAeVmiTDyestMYBrKljav6yb/3T17gXXfxkMUKLFZgAdwXe2CxAi+4AgD3T/3ij86Ptv3IwYsUhtPTUwOQAHc+0PiCdQLM+YkaU/VIRYEtHPYMMGWyaQNFnWZbq0trCgfD+vznvqBhF9lA2D5QYQgxNKI5IH8aGYO1lcb8opl8vmjA991791U5P9dSKqHcXNvqwIBGowbAS5WqFQChfU0mE8YocnIAWzscTEzPjGQELXYilbZIRGrZe4OugTqyx93gTDvbS1pZzWsKQOoNDcTSejmFzQ1HNJnSlhnTrdt3LDXjzTfftJ+VAJDGPKWiUTtWD4YdAyJIEQDTbiiq8QjAPdHe02eWYgLASaRjWl8rWAKOi1QGwNifWIskkgNeA8CNteL75wo5OTB//ZHJcgCepnmft0ySwALgtZxpgDsNk82m6ePH07G+7Vu/UclkWr/5qX9r+fJe3NG1W1vK5TP60z9+W9FQytpqswlHr7+6o0s7RTNfhkMpVatt3b//QPVWz04R8AsAsJw5g8saYkwFuAMmDw7OVa00TXrEicbOzvocuIfMoAmDSnyiAaVwxNjMdr2sZNjRS7dvWJY5raVgLKRQMJvETcaTKYsLfPh4V30DUkGdnNVMc2zyFcy7pqt2LfGHAQrTcTabNtF6s1U18Is0BPDmRzTClhPh6KO3i9ItWlADJMcEgr72mYHWEoF6drrDHsU4bfnsAT/fHF8Czxl5B4B7e3tHMS9mXgg07sQHGkMfDGppuWiG5BDsOylCGMFHA9PIM/xYhGkk4kcbTmYGzu1EYCrznZDxz2uglZfXDGv//v13TMKzvLRshuVoPK5KuaZ3H75v8ZqxeHJ+f/ivAUtAsbhmp0leLGn7muZXXiunNM/2dg0ETyZDi4WcEIvourp1+2Vdu/GS7a+Tk0Pde/ur6rTrNmBmM2mdYv5udRWJxZVIZpXLF6zRt9np2eBk5mtOvfodFbIZra4uaUKkEXIrzL+hkJptP2VGnFpoqgZ+B/TzFk8TNEM6axYNOqoen6h5cqzQcCR3gsk0YPc7I9qFvv3Pq2j5M2t28XcXcZAM+QxoyKm4pljA+R0ZFVp9ojiNsAiENOgj9xroyu3X9VM//ysv+M67eNhiBRYrsGDcF3tgsQIvsAIA99/6Bz9mwAAgeNGiCGAn150POAxrF1+kWQBmABHj0cwkJwawei0DcMlMUl7YM7kJxr6I6+npkz2N0RUrZGwtQKlPoozrWDkLsobRkLSVpAGWXLZgzPzjx7uaDoZaSSWV5GgdcB9PKJXO6PD0WPcfPLTMawBgLBE3GQsGVBhFwCHJFLyOoOcp7MXtg7nbp1AFIDTWbDoUBGc27WlpKasczZhO0JhMSoBmM5JSMAMGLZnmzksvWQTe5/7kTxSJRpRMJ5VMJZQ00IbOm4z0mYaDocX6BYOenADFVj3TuAMmfalMRpsby8pnEybVgP0bDyj1GWnQ82UuJluaYbRzVVwuyo2ELBvclWfyHYAk4N5kNf2eSWsAjqPxyDTAgP96o24nIt/yzd+kQr6o3/6t31er3VUoMtWVG+uWRf/k4bG6jZFiobCuX1nRnZsryqSdea57Qg8ePtPBwYnC0bi1eDIwePGkyVcYvkaToYFPKuRxlz57fqZ6vWXpPmHX0fb2mjJJ9MERS2Dh+XFdSKTBQ4Dcp9usatipa2d7XS/fuq1et+1HX86mJpcYjPws8pX1TR0dnxoIpCeo3cXU2/hA+82wgbQFwEuOO2xpOELiDLplBgxOjADE6MQjBpwtzhtQPJkqmUjY0NXrDTUasD9kcYzJbFaj2djiFxmuyAln4DKplhM0SQm6bRJNJsOh6dkN1M8IzyERBnY/ZNeS4i7MlaW5pwSWF228Y0ME/z1sZkikR3gGAO4XOeQYpXl+66ur84bWvt2fAPf7994RkUHEOGKMTpB9Pprq0dM9HZ2cKOLFjYVnX/A9KGdaWd2wjgJiK8103e3ZidbyyoqOjo4UINFlOrRToQDmXhed/pZeffXDxmY/f/pEx4fPrH+A9B5kXuelc42ndAKwR5G2OGr3iPYknQl/zExxL6x8Kq7ZZKheqy7XJifefwImDYMB5/StMxmpgqmV4SiRUMALaxyY2fsUkquE66pTrqh1diqnP1CIgZD7iWhIP6b9/5ck8+cTZvhvVrxlXgdAPm2qRH76PQ0I9X3gHjBDMIQFCT+97lDVKglQU9167SP6yb/3P7/Au+7iIYsVWKzAgnFf7IHFCrzgClDA9Bu/8EM+G4n0YV6Hzv9HrwqgB7hf6EFjUT7EPGPEAe7DydDkGa1O24AcQDKeIJd7pnKprGF/pF6rq0F/ZNpdGF+OumG0XDdgx/F88FtWfCpu5i8AKd//9ORMbiCglBtWMZe1o20AHGa1o9MzvfvwgWWdDyczRRNxY2ZrDTTyQXkwmdOpDQOY8IYTCOOgRTkC3MlM12wsNzRTKhlWMZ9RLplQiGEEKUEgpEg0YeZAGEPq4znyr1Qrery3ayw4YA3gnvA8vwDG5Tge89zQwDX579MJMpqwvvb2O1YgRMLJ8tqSLu+sK5dNKOpGbG0B7gbgh2MbmNA7I+IF7KXSKaVzlApNFJiENKXl1BJUAH0RM3GiqwfoXhTqIJdpthpqtBq6c/O6loor+r1/+0U12zTeDrW+U1QwNFPlvKthZ6q1wrJevbOt9ZWIwiG+V1gHJwM9fLyvHjKnaMyAO+sP4w6UmyAp0MQALCAY4Lz37FTNdtfi+Yh43NpcVXoO3EmVQa7R7faBaYon8QA4GvZaalVOlIrH9Prrr1giEDXzgDykTrw+ohWjybSG45ldY4aYWcDVGSblThdluuX/w5KTLAOy9CU0sKeYUZEV+aZP/jvr6kf/EeFIAPvMwDuDxBiJDDr4iUzTHEsl1ey158k1KFkCBmIto5yUFFjqMM+5b8CcEyUKteqVqmJxNOxzgJ8mijJse5DhbDgaWVIQ3wumGW8HRl60/uGIX8YE03tRhsZr5P5cW1nx+wR6vvY9EY/qvXfvWckRfQPpdMaAL3v4nP26u2uFVtwH7CsGkGw6p6XlNSXiaYvd5LlY6+toZPciUqNmo6YpkjaH+1R2fbLZojbWLlvTa7l0ovPTA8U8V5ubqzo6PtDh4ZE63aGcsKdWb6hGq6tYMicnmrK0qG6rodmwr7gX1LDd0KDbVswNqkDBmiOtrqza0MXzLbWaKpMYk0yosLYqJ+oZ+24+jl5P+VRKk2ZLnVJZDsMIxVSuq+4EBj9ggw/vafPcnzmQ96/5B9KZubl4YlYKrgG0/swGcF8f7xdsJZOZeTsvCT68PwR14+U39ON/95de8J138bDFCixWYMG4L/bAYgVeYAWa1TP98//xh+YfVhj3BvMjer+QyVJLCgX7zhZDF6FeHjDqGus0msLwjkyCAoCnnTSdSRu4Pz0+Va1cMzBKkY3nxdWFNYZtjaGnH1opDSCKYhoSMWr1miVnRCMxA7AjPqBjCRWzGV8e4oaVKxZ0eHamd+7dV38ytWP5tc1NA/F7z54beMpQgjSiSdMvBeoQnRiJ+lr4Vl2JaETT6UiOSMNJaamQE3AUhAjjjhktmkgbyIR9R3dLwkmz07RkixXTLKOnjhiggdVFhQFz6rdxAvDCCtAaq6C+9OU3jX3t9YloLOjyzpqVP1EtP0X6MiTKjqhBTKYdW/tQOKhAEPNlUKtry8aYTgYowB1j3H0Q6pqGGjDjRyLCXWJ4Rffftrxr5An53LK++hVSYfAJD1RYSRg467YmyibyurFzWVd2CkpEWZOWRuOg3n73VJVaxwCdFQqRdjKXIQCKMONaBGMY6RQFTmM92z8zaUY0HDLGfXNjRemkZ6wwrx8ZCECb55FI+WBo0u+oXStZudTVKztaLRYNLLI3MKgSCTqeBdQbTpTK5lWtN9REjuHFrWwK3TfpQQyLIHRYd2O4YbKNNeW68AdYXf8aAdzQ0cO2W+V9KGjJMBg+Ydthv+PRhHkoXC+q3f3n9jpZb9NRz9NJKGSyjPegY2w5oJ3vhfyD0iL7uTOZNyKTztg6ns0HM2YGDM8MqQyl3FtERhbZixHkGRQH+X4HDMdB/AWTqUnXBsb++7Id1nbvyWNNJ2MrZELjjhmZrgXSiA6OjlWqVj4wVo8GI12+fFUb61t2T5RrNStnAthTfoUUrd1pmoYdGOvxukOOctmUkrGUouGUMdsM3rUKpW0JDfpt7R/sW1Z8b8j7ghQIRuy6hWNpZZc3bBBuls/lTEfygtKk31YcqVy/p1SCYaeja1ev2v2LwXX3+FDHzYYB9vzKspxYVM1+16InkTKtFgoK4g2pVBUw4D6y5zW1a+1T7hcs+wXx4OvcfSb9Qv7HMGklVDTfOuawsH1t+yJIHGffDL+YmjttInMZxFzt3HhZ/9XPLTTuL/Cxs3jIYgX8+3ARB7nYCYsV+PpXAMb9N3/hx+blKchLer6py5EV+YRc12LpYCR97a1v4gJQwlACLgDuPctexiw3VhzpQCyler2p58/21evCDPrsFx+IPB6GEZMYJkuAPNIT2EQq2zH7RT1PvU5X/XZTt7c2FaDERgHll1c1DQbV7A/18NkznVdbcr2Ibr90x7TtDx89UiaZUjoR1YRECthgst/bHSsIgvXuddpyg2i4AybjKOZT1rZKW+uwOzWNLrIP9NBIBwAKNHo2W32Fo47SuYylhERjUcsed0PEZLpmiuWDHskLH+wkeERcdPshvfX2XTOtknkdS0T10ktXlUtj0ESW4pfEEA1uJxlDSpTOLBqS4QDql8GGPHP6c4xxn3GU79gpgul2J36+u60w2fDDkRn5iCWs1FuSE1GjAZMujac0v0pBZ6ZBb6hrl6/q1rVrikYCCofG8tyAzs6qun//AFhOtIaGPDkaRonMMyyKWZJTC5lfgEvbbXd0eFI1hh74k0rGVSzmDJTlc1ljUhkuzJA6Hlm8HgMe4JlhqtOsm4zijddfU4yoyYGvi2532gYokV9EkynLd0fbDjPe6fQsurPb7oEUbRAwUIbpIMBrRC6DCRRZzDybm/UZj421BrQZA8+pDIkwE5KBaLANa3V51ToMGFIe7z61Pc6+ZABBcsJzw9zKfgVoF4sFeeGwL/OZYpqdqtfvKJvJ+mVAPmK0YQNoaPeRaeVdv+BHAa2vLGl5iUGZwYIRTHat8QZwv/FzMKGOaJbt+6ZVfn61UTM2nXsqmUgq6kX910NyT7NpAxxSMQAxwB65TYKTE1Jy0J0HQ4qm09aV0KS5tV63exEJWzoWMwN2OBhUMkYmv2eDi52QMVz1Ovbz+RlMrzMnrHZvYPI0L5bQeMbpStZPCKJkDGmVgxmaDgZXg25HriNLnllfX1ehiOF8rOenJ9o9OVaA041ETAq7GnBax3UNBpXPpBVzXI07HQX6AznjsYIz4lYjlgZzcYJoKTIjX9cO4PcB/dy8On/LhHAwln4mO7nzNfB+KZi9GTLiMwjhr5j5LP7VO6/rp37un379b7qLRyxWYLECC+C+2AOLFXjRFQC4/9bP/6Q1a04mfuQdoAzWsFKrWLOisdaACGQBAHcMqgD3KbnlVLmPNbTEED+KELCKGa7T7VumN6ALZg+pBCwsQAgmDhYbSQmfkdaU2Qd4wJoFlYh58iJhRWYzLcVCmg4H9pgZsgIvpkAswRShWqujClrubtdMkUFnqnw6oyjSg+lMyXRKS8vLOjw+sUQTS3xB/xyYKJuMW/FPOuEpSPHK2FGzDihDyz2ZGxKHZvDkV705UDLtKZVJmASHDHfWIRJ2rGmRGEE0/RT4hEMRA2ipREocw1NKRCOoC1hypNdevalsxjOZhgFvsq9tOKLFdaoq2e39rrw5cAc0kfgxcTDL+kDfZAAc9Rt7PDV/gv0dbZ0Tn0kulas6qbRMtkAqDVplniCvNxJG6x3UtSuXtLmxZmCMa8TgUDorq9tCjz62mvmJG5LDc8EEapKciUmNIDcBswCmdqutw+OSvRaAZj6X1vbWpsU7uq6vHQbsdnv+6QyMOACTmcCy52FOZyO9evu2RRAO+z31uz5AJsGGNJnhdKIOJt5u39Z5MgmoVq2bCZl9hCGY4QjgzrUhtQX9vTHftGAik7L/kfftn6IgkQBY+22oUz8aNehoZ3tbl7a3Lf706bMD823AsJvcZD7gmpFxAkMfMgOqtW8qMI+kHNipUi6PzIvn6l+zk9NT//QiCJiH+XXNXMy9sL2+prXlZdPRsx/slIXypUGfDWL3IlKiPnp0ml3nJxIUNw0nYxtUMGrTN0CyEz8PaQ6nL+zpg/1DJVMpLeVz8jhxGAyUzueNzV7a2FRzMNLh6al29/Z8Dfh0ppQXU9gJKhxwlEtnbBgwBpt9p5ka7YbKtbrl0DPYwbR3eyM5LrK5lAHdWDQhTccKkUwVnCkI6+5yWhAxXwAxqrQH87yLS0UbnI/LZR2VSla0NkZ2ju6fwWiKuTlk+y7KMddwpFm/L4chzJE1tJJoxPM3YgFjK6cx3F92jf33HEz0JqMxfD6Xx1APxl5DOmUP4cQrYic/DIr8nZ0+Tae6+co36Kd/blHA9KKfPYvHLVZgwbgv9sBiBV5gBZqVM/3a//DD9gHPh7CVBwUDFvdWrddNGoAud0LRzowUmLCBT5hgasuRdpCKwtG9nysNu0WeOjrZsfb3j6wN0rMyGynikndtqmNjUDEe8oumRJ4DRj0MqzGOxzNpM7GF2jW1KmUFIxGFkMXsXNaTw0P1pwF5iYRFSx4cHNgAkctmlY4nFA1HTIZSXFo2wPvW2+9YjjonCr1OS57raLmQ00oxa8w7jZ6cDLRaU0hIv0E2GNR46ufa0zxKZF+M3HaP9IugsZ+Ag6WVvA0kSCxitFCGo4p5CYvFS8RTNpQ8frJrqTZhEkqmU92+hU445uurAXUzHywAymHtKWTqtRofeADcgKM4TGo6/UH8I0DTgPtcFnBR7e7H2qHjDhtwPy63VG/01Gy1CMMzUEqWeNgNmHeAuEYfu2DuDFliCoPWaDjReamieqdtDaAh5C5T+RGQpG0EMB87ts4YDEkrqde7CrghK5BCMkS2OB4JTiaM6dTEQBB6eVhT9NQgJ8yY1VJJ/W5TmXhSl7Y21G+3TXLC8MhwQiwgJzUztNj9gQF3TNIA6nK5atrtsBubV9c7ZkL1mVdf+gCg53SIJ0OTKNeONbxYN4AcgyjAnS8iHDfW1y0C9fysbODaZCtd30fBF68ZYzKGUl4nwB623SRM05EZgNknfPF33d5AZ2fnthf8n4/Eym8CdYNhbW2sq0imOjrt+bXl3sNwDNpEw866txpN09C36g2TqU1M6RG0EwDziyQTflxpNGo/g2GD13V4eKxGq6lcKq1iIq6IE1A0mZTjeVrZ3tYwENSzgyPdffe+/Sz2Amy7Fwwp6UW1XCga+8xe9WVnTfVGxFmS1tQ3sD61xuOp3EhUiWRabihs8ZqkRwXtv04UnGEkBWRT8uWo1Wr4p314WlIp9Udjleo1jXlfCiFom8rj+cbjGrA2c6wddcOKEYna7VkqVIy8dyI7TQ7FoOiny3A6ZUMtjDonWyBweyX8PUvt7xH/G/NeaHOSb1p1Qibv6g94L/CjWBmUAe4/8/P/6wu86y4esliBxQr49/CiOXWxExYr8HWvABr3X//ZH/GNcBQTERVnTC6sac/SKezIGf0sUYCua0AKAM+nIAzWdDKxo3sD7r2++v2JRQOOpwGdnpfVbHbkwtRrprAz0wgtN1KAgGPRfpQCmfEySDQfFObUmEPaETNRT9sZT4NW07TssVRGY8fRg909lRoNxVJpM29e1LUPOh2lkkll0xklkGJEPJNEvH3vng4PD+0Dt9duKeyGVMgmlU0lNB0N1KhX1e/QsEkLKpptTgb8YYajc4AU0oPN7W0try4pnU4pk8tYkczyWsFq3GfDqbxwRJ4bNSb56d5T/T9/+MeqVGt6fnBgEhIy2RmKAO6ZdMTAmA++YVa5BhMDz512W51Gw9hcA9SYK8Nh5VdW7CQA7bMfazc1bS7LZhp5/q0lmEQMTNZqLZOvVBpdtZtNP21FM8XR5qfipsmOeRFL6WDwoUgIJpPIQTTUpVpVjU7bwK6DYdKMe+yPmQKkuCCfCjp+DJ8NIEGlshmLCyTVhmhGmmBjxHUCeDSzdtRuH9nMzIydDBhIU7oAQYZFTnbckBUi8fqMceVkJugoky8olkza6QFyIPZft9NTpVKzn0nyRyqVUTTqaUrqDTKn4cDiOslXZ+8B19jH/Hx0+Wi+OVGxciuMrR/IwkgSce1kiecOKDfW3rLTYwb0RsO+6ehZcwYgA+mksfBTgkEVioW57j5k0aXsBWJWOz1/cLEkHMqszGSatL4C9j1AnT0IgOTP1to6nhjjHo946rTaqpyXVCuXLemIe5bnTr480aH8uzwJM4nE/DRhbHIcStN2Hz9RYDrVeiGvIj0BsbhGjqNoOqvedKa9/UPVGk1jpYmYXF9a0dbaulLxuA2kA07W8FC0GmZIPcWPEcHg4ctJkLTRP0u5Ez4GBgAGLWPpKTayk5qpvRf4BnVK1Pq2nkh06CwgNajV7xrLztAWTsT8GNKwq0g8asMwzbupWFzZeFJD0nLaXXkMa1NoAV/O5W9X9ivvLf49DSI3rp0jxLl5lZMowLsv5+P5M0jzu4X1mEna3hsxZU+RiU118+UP62d+YREH+XV/6CwesFiB+QosgPtiKyxW4AVWAOD+Gz//I36yyXhs5lHAhIGF6VT5fN4YYsCi3yZImQuMO5IPvw2V4/QxzZKdroGDLnF6EISBoMrVhqr1ppxQRCFNFZoBQui4cTQhE3k0VRcmywyXfEjCZk1MVQoI8QJTfeT6ljaWl6Sgq1K1prfu3jP2F4DQNwZVBqB3trYN8MESFopFFYtLOjk909Nnz3R0cqoROdV88MNIB2aKIdWgAGfYt/p0Em00Q1bhNy/6rZ3+hzcNrwCtl159Rds7234MpBUwReRGg0om4xLH8YCCMbpjR48ePtaXvvhlnZ6dmyER6RDMMoD/zq0riscQVczZwCCnGj6QBDpYk2qzZQZHkxjMS4Zyq8smNbrIo/blF34mOU+X6wQYgd1lcOFnHhxWjHGHcSVqEYkLmdtrqysKBQOWN46euV71ddIAmnwhL5c22clIA4YEZCUsCmZZfj4FUFTBh0JKeRElvLAB4zBZ/KGQlT+1u13/VIZIvSQpJ77cBckGwBVpD6VaMZoxjQadqNNsKRmNqHx25uvUEbW4rmmnyfWmCCtTKBqTXDo91njA9xmbQbVSqVhXAMw3Mib2K/uRhBqkPeyn6YyCHZ8tx8xJYojJJ0ziHDBA75fwMASR6uKfKNF4iuETCRkDA2kxaPzZO/PxzoAtkZLIONgzFIkxbNqyuRi6QyqVKxbPyIDG/+f0yc+DD9jAub626g8Y45EfCTqZzNNnHBsYuKZJEn46XVVLZfvVbDTmCT++9IM8dOQwhfySPWfW0UqFKCcLh/X06Z4VfaU8T8vFggF34SkI+N6RZ4fH6iB1cRwz1H70jQ/rjVdes9MkTNSlUkUH+/sWNXp6dqKHD983zwvXhLQfJHBEKyIBikbj1iGA+ZX3EU1GJoeKuH6BEmCZJBgGY9a7XC7b6R7G7qEmws4McE/ls5ZDP5yOlc5iag4ZeI84QcW9qJV79dsdO42IMXwR92o6dT9d6MJjY8DcgDv3nm8O9q03voQMcypvKBRU2fsU8qzh2DLz8bnwEvCw8L1h3P/rv78A7i/wsbN4yGIF/MOtBeO+2AmLFfj6V6BROdOv/uwP+GatgJ+/DJgAQMJUozmFbUfqgPSBj0KTy1gRE82Kfi472mgYMNpUSZAhu1nBsKqNts7LNU0DIbnOzNIkYCI5MB9OAsa4D8ZT+2WRbHxozvOT+bh1Z2Pd2ljS63duGbP85OlT3X/wSCHPz3XHMIkemMFhfXVFN65ctqg4njc17l9562va3d0zhpcH0HqYAKhMiIJ0FMYcSuvosKfZlA9xKuk51vclFMiEYACJeATUffij36DLly8bIMKcCtNOA2w87mnUGxmAMOPgcKx33rmrx4+e6ODg0KQEDENIZbL5rK5f21Y8anmEBtycECk7UwM4pJvw0gadrlpNP5IvEgoZOPLSnCKE5yyqDyqtUIgiIYe1wHfgJ9QgOeB7np3VVW901Gy2/OIfJ6Cl5YK2NzcN8JMdf3J8qpPjE4MsCSvkmSrgBRUyfXjIZhIDXkAe2wwjuSLZI6/NlWUtZTJKxmMGsGqNut6+e09HZ6cK8VyROHlRvxQnEDSA1u72zczM9UDaRBMm1Cbrx0B1fnrm59oPhhpOp4rGksqtLCtbWLJfXNsH995Wt92ygRMpA0k87GPkUlwf9qufzDKcV9z7LagYh30m1Tej8nroIECu4hcdMW744O4i65tTCtpT8V0MB33LhGfQmIwHFuG4sbGmjbVVk6cwjHHvcB6BVMkY2oDffNtsty2Lnk3O8OubS9kGUyUSSW2srhprj3mX4QuwSKEWe48cfE5RkIegb0cmw6BjpU/RiPUpcKrD/iUyFZkKJx7WWGx7HODvWVQlBm004alEQghP4tmcuqOpys22nh+fim21uram7a0dvfHa67p1/YadPmDgbrf7evTwoWr1qg4Pn+vtt9+ykxyGZzwusO422M/vJeIpjRBg1YmXDEwsQpJiJ2JZuR8p8uJaWbHUoG/G9jF0fzhkJ14Yy8m/Z6JnP2Zy2bnmJSAXT8d4YuVl4+5AiPgYBLmurCFrxxczLeDfaHi0b/ySr5ueAAAgAElEQVQ0BmI75cP/ceEbCdp9cCGmYaD376mpdQaw1yAYbr/2Uf30Ly6A+9f/qbN4xGIF/BVYAPfFTliswAusQKN6ql/92b9ugIcPMxhGNOewWaSXFItFY8M4fgfQAAxNLkPzpYOmlsi0gGbjiYYY5fpDS/potLuaBT1Vmx0dnwNe/BSTSNDX+k5mjrqDiUX8kbGOptXXZUd8ZnYKny65gZnyXlAf+dBr9vzefOtrxuAyWEwCMwPDlrUMIJB0+9YNS4gxVng21p9+8UvWvhmklGdEznVSYUyBJIKQ906UIRCN5kw3rGw2b6AKdpqWSl/vavyr5dN/+CPfoJ1LO/YaAHIw7oEQMZWO2rWWsbGcQgz7Q2tYRRu9u/fMWEiyzgEgsURMl7bJ0EaWQaxjSEEXLfLUz0ofz2wdxv2eatWKtVaSsmJJPm5A0bj3gW4asMmXXRMXWQcJJMiVAJQpS7RpNjpm3qxWK5YSAsCC2UW/zSI3ag2Vzqo6Py9ZDGY8GtfR6bEUcSyxh18k7Nj1Z72RF0zGxnburK3o0vqaZWpHI6QDeQqEQ3rn3Xd178H7CuJZiMXN0wBzjj4d9NUiZrPVMi19IuopHoloMhhanB+YmAGuXmv4aUXDka7duK1v/66/qis3b6nTpxG3qs/83/9KjVrFADev+YRTldHIEn+Q52BY9gvF/OhMqxEaY070xRCWigPz7RAhiVE3bL4MwDIAzzLrQ+48KQhAHFQs5hlwd4SO3d//ZNW//torunJ5R+lU0sA9jPPB0am+8tZd+578qjVbJtU5PvWfJwy1RXoyPE4nSiWSVkDEsMB/B6jyXADDlus+BhCHjVXudTomWeH5Ayj5+3K1ohascySqVDZrcZnWDouZtd9Vo1q1a0SbLMMbzDSvvVSrKbe8ptZgqKPzqjHuH/7Ix3X7zstaX99QJpU2tj3iRkzOMx0H7HRj/+CZvvzlL+hrb33FMveJw2x3WiYtQaLjm35dZbI5nVeqNgwS+clpVzLu2b03HQ9s3flvNCdfv3ZD3UFf79x9V6V6xdh2JhtOkpaWCsa2V2s1G6ZZvyjJNXggpgFVqzWVT86U8cIm4WJNzMwb4T0l6EuFuh1j0n0JjX/SYf4Li4b1Dd0XcpmL3Blej/+eNFOn3bXTJIaMlz708QVwf4HPnMVDFitwsQIL4L7YC4sVeIEVaNfP9alf/AEzzHGs7ThhA1Y0UlLGks3l/aN8x69eJ68c8AkgBORhbkMvDdtIJTr63Se7T3VWaWg4ddSbBHT/0a7ccMzyxIN2JB0ww2qnT8QjH5eYQJGM+NpyjqsBSZjWHD41R31L2qDt8rxUnps8SQ9xLEkD0IPdtXZe1s7OlgEDjuNpZSxVqsYeIlGBaQW880Eei3gm94BtT0SjxpSSmPGd3/mdOj4+1mc/+1n1huS5xwwUYkpFm/2JT3xcV69etbIpJBkYY6eBsUrVsrygq2q5okI2b+bSt99+29IsHj1+rGCYSnW02hMD7i/dua5wCOEIpU3QiGEDBgB8KEakMmMAeK9rqRsZZBQbazqrnZr8hOd1wRCjE7/IpeYaAYhNc51O29F+o95UzaQwVQOxyJ9WYa+zaVsPAE+Aa9VDZwwD6erg9Fh9y6YP2SkBFe+AckAmzC2ctecEtVbIWdvsci6jQa9rMiDiMk/KJb336KF6k7G8REoDJCH4IpyQ6dVhhjH7IbNi/0QZOkYjA6/ZZNqANEzoxz72CXX7Q21evqpscVn9yUzZlVWLFfyD3/8d/d5nPj1PDxnZemBS5rpgcmY4882J/1+mtw1sLm21QzvJuHp5R9/4sY/q5o0b9n0A++eVmr7wpS9bTwAJSgxBQQUVi8bsPuC0htQSGNrlYk6FQk6FfFbJBK3Cji7tbGt1bUPTgKv3H+7Z6UOt0VKz01U8kdZ7Dx9ZrjvSHYzgIF2GoWw6pXweTTyJNxNbb5pj8Z6gj6egK5vJyJnO1G621G21NR4Q/5jQgMbc0VSbO5f0kY99Qktr6zo+OdP+/oGeP3+uk+NDkxYxcBXyOe1srikcmGpzY12JVFrNwUDVZlcPd59rY+eKPvTRj9nwgSyd143ZOxL2lE5lNOxPFfEokqrr85//nP7lv/wtra4uqV6vGThmifz7mMjXiaK0sva61m48nQzlhYmVJH51QtKoEjF6EBiNZ+oNhjawoMU/r5RM208vRH6paEbfTCblN6eSkkP/wXhqRV5c46d7z1U5O9MyMjYvaj4NBiHuD35xcvj48ROdnpfm3gJe39QMq5AK6O4vct59IsNPbeIkkn3BIMD/R85DnvvLb3xCf/PnfvkF3nUXD1mswGIFFoz7Yg8sVuAFV2AyaGrvj/6x3nvvfT17dqBavaVEPKtWi5bPiXLz8iWwJQAC+QFSF8fxtcBJL6JcOqVsKql41PP1tE5Qb997X+/v7avVH+u0Utd4FrK6eD6siSs04Ab7aRkTvvYZ4AodinHUDLAMDJooHvHj8kingCWDBR8SbzLXehPNh1SgVqkokYhawkkq6mo26qnWIK2Cxk/YtaB9GNsHsMUu+sCd+Emi/LY2NvRXv+u71O92LRHmi1/+km/6nPktpTSE3r59W5cubxtzZ6U9mHiHPUvYwNjZaZIRH9L52ZlK5yXLvX/2/LkfPcirdUMqLi/p5o3LKPTB0QYMAO5miJsGzHgIMOk225ZQwmCBYRGyOhRFVuPXsDOwANRhVGEfOQGgkROTKc8X4GRlQzNZ1jbmTXTfDFCw7gwwACYSWUg0Qbbiukgphnqwu6tat6d4KiUvGrNrz/UBuJuQAEAuaXOlqFggqGIGsI06wlGmmDMJ0/7psfZPTtWh5RSZBetOQY7FPyKDGWk2RuMcUhIZSog0IQCdb3rmBOHlV17X1taO3HjCBjwhdQFEemEdH+7pd3/nX9tasT8Y+A4PDxSNRozxNV7dENg80kYYrjuWuR8KzJRJJvSt3/JJfejDH9J00Ndbb71ljaOpdN5Onf7N735Gu8+eW9EYqUiJeNziOdmtIYeX6CiXSenKpe05E98zFtmG22hcm9uXFYml9Pt/8FmV600lM3nLN3+yu2dkLkwxzDdDGvcFxUvFpSW7bmasJG2l3bY9xpBKvCOvawaDjyyt21O70bQBZ0qT5607ev2Nj+jK9ZuKZAu2tkjIWJunu0/0Z1/8vB6+965Gg46WchmNOg1LdgHst/sjTQKu8itr2rl6U8FI1JqOuT8B7iTrhAKO0umcNQJzUsS99vTpE33qU7+u4+MDDShgs0jRqf2Of8HuaYzNeE/CxJQOFfc8JRKeAkjRXEcuJxnxuHUmYOJuIf0h8pXbAmIgHlU6k7LIVU452PM05K6urinoRtQdcEISVKlS08n+vlJBaXttzcy5nBxS5AZDziDE+8qEoq1B356bJUeN/XhUB3nY3P/gj3rzdCner3p0CvilTEiT6Hogx/2nf/F/e8F33sXDFiuwWIEF477YA4sVeIEVmA6aqr71a5aLvbv7TO+++9BSXqbovUVsnt/gGLRcZHLXfXNpPJ6yFI5IKOibzCZjA5cAj2vXbxpz96W37mr36Eynlaax7+R8wzKiHe5T2W5lJhQC+SYw36gZMCMgH+awrr55MmxFL8kEjY2ehqOpWu2uaV8paulY+k1c7RYNmj4QXF/6f9l78yBH8vu68wGZSACJ+waqCnVX9X3O9PRwOKRGNCWRkiVZ2tWGZWktK0Q7tHRordjYVex6V3/seq0IWXJIcngVqwhFyJZkSqI44pAcDilyOCfn7vuorqPrrgIK931kJpDYeF8MGfuv+280o6KbZKML9UMm8D3e+7wwAh4VpmGh1WlL0iYLxR+YAalfp25cJBT2EKlUEmdOreLyxYvyfbk5eOvtt0QSMDMzjcxURnCK2eyMTFhJv2DEPc2D8VRCZArNegMBn18K5Yf3H6BRq4lJsFqvjTXzTMf0uJFMJzE7m4HqpGHwYwqdk/IKLvgVHO4fSrFBsx1Ri9FwWEygZJ97Aho8ukemkJwichLY73R/iCfk1JzyAL+fpsixSZXmxWajLixwsvpJhOHkmU0YNfwszNxuUlIUIbJwsnpSqQEuj0iYTgqFMe2GzQAlCIoDim1DVxQsZ2egK05prpjgyeZE83nFfJwrFbB9dIi2YcLt98HiJJbFICfK5lCms0RoUq4hyEGXC7rbLY0BCz82QslEGs888wm4/X6RVSlujxSpmak0Hty7iddfe1WaJpNn43GjUKQ+eyxDGZsgxgE6P5A/8BoWVsvAkGCo0ysL0nSWi2P5iturY2Z2AU898wncvv8Qf/nXfw2jZ0l+gaA+PaTG2BgN+L9pIj1ZmJuVolu2Nz4dpUIBhVIRnkAIn/yRz+DOvQfIlyoIROI4PimKUZrPh/QeNgB9hjnZA2SSCTFVEw9JwhKDv1gwcuPxA2mNTI57fQzNgTDcG7W6NEKhcAyf/sw/wPmLV6G4ddhsrDXPx6SmMf6TqaWHu1t4/523cffG+5hJhqG7FWSmZ1Cs1NExbUzNziM1PQen2ytUGDgpCRtLekT2EoxQ2i8bHa+uod/r4M6dm3jppRfFB0JMrNm3JAyNjSCbZW4KbAf1JgyvHSISCSIU8MmfKa8h6YXSMGrby9UaGq2WXCccFtCHQElbIOCVzQwNxTIAUJxYWj6FYDiGertHwCRanT52NjaQ8mmYTsSlaabkje8VP7hXublgcyaBZcMxJUt4+XIjyhuR/JKNwcfEGf53NsM0B1Muxl98XWaWzuJ/+p0/fYJ33clDJicwOYHJxH1yDUxO4AlPYNCro/DeH0lAijkY4fiogN2d8eTdsri67suHFM141GhL+TkCwqGYYA9HFukndThsC4lIGPEESRYBYaxv7h3h4fYhto8KGDqUcSiLc4z2o3aZU01hx9OYSp41czpdioS0sIhnIxAJB5BKhCSVMhiMoNPqoVpr4OgwL9pcSkuoeacMpd1tjwsitwvnlhewMJ2RD+Z6s4Gj4xwKxYrIQYgIlELIownRgoXs6vIynrp6FTESK5xO3L59W7jvnIZzsn7q1IoYIknZYBPBaTeLKGrtvX6fhM+QtMGpaI1x7ZubY2kFA3DabfTMvhTufMzMXBapVASaMhITqQyFFTcUklMcCh6tPcJJvgAnDaYB/7iQHQxlYkk9vT/ol3TJeCyOWr2Gg70DeW1obqREhyjK+fl50QyXSkUJKGLhIUWHgwa8MTZSKEEiSXEiHImJ/p+biZmpGaycOQ+3P4R8qYxXX30VB8dH0hCwiGLR6qB50h5iPpOGmwXZ0ELI70cgGhYplWEPUWrUUO920Cf7fDhAj4hDhUmjihhwxXzaoymQfH9VmjWGC3Gqr0rb6JQU0Hg8hUQ6g3g6A68/BGNAs7QDd27fwNraA+GDW5YhxVatXpF0XK+XjYhYnUWC9YPCnVuBgdWXAKBYyC84RJ+XlKExuDs9NYVgNCHTcdN24Hd+9/dELsbCjkZONkT0T/Dvh4NBaTKpJ/GxUbA5iR/r5be2H6NYq+HpTzwHfzCCaqsNYwjkydXPn0ihqqrcXgBDsy8bAPLbg6GwTLpp6u1+HEjmCwTkHuSGhF8DohVZuLPx6RsScnT6zAWcu3QFseQUetYItlB4PB+HUlG/r0Lj62528drfv4LvvvJ1TMV80DVA9wXl76tuHwZOF2YXV9CnRMYfkiZCGjZiQn1+SV1tVhtyHXOzMBoxfdbCn/zJ/yvXVTwel+Y4d5xDt0uiD8OVLNmQSI88sCRRN+jXpVlhoc8vTr05YteDQTTbHRQKJQxMSpSGcvZ+n1tyHYaWKY0TiUWq5kU4loTi9sGpecXsfry/g/lwAB6VfgbK8iDPm/8+E2TZxPM9yM3NDvnvfM1o/P6YqU8PB6+VH+QZsHjn/S7+h76BXrcnWwDeSzOLZ/Av/89JcuoTfvRMHjY5gYk5dXINTE7gSU7A7FSw8c3/Az49KPHk/a6NtbVN1GptCVGizIS0Btv5cVz8GAooOmimg5rtFtr1KjyqE7FISCQYjDq3SNRo9XBYrOPu+rZIZvoWC0fqzMdTcoYO8UOUH4IsQihBoEyGTHC2CJQhZKdTmM2mMDOdRoBFW8+CYdp4+GAd99YeSRGnU0NtWajU6x9/yKpIhILIplIIhkNi+OTUmNM8SQ8ll94yqESQCRuLmuvXnsa1a0/h/p27mJudlaj7N954UybrnMZHoxGRSnDymM/nkE6nsLp6SuQplIFQOnPvzl3RHHPyThB1Op2W4qFUKSNfyKNSraJr9HD2/FmkkzEJQ6KxUDTYTjYQlCY4sLnxGM1GEyHdL0FUzVoNzVpdpDpu3YVQJCQc+Xg8hkKxgI31DSk+OF3npJq/WEBFIlG02x1Z638MhIGTqZVswlSHmF35WlA6xCI3Gktgbm4RK8urWFo9g0h6SsyR33n1u/jea6+hSZa+RgnTGOVntVtIhoKI+nRhucciEZA7ZNnj8JxapwVV98JWnKi1mmPsoDRlTjhGTqGk0MTLCTmLNxZzXL8M2CjK5kVDNBQRQksgFEE8PQVfKIJkOo14MomvfvUrODjYEzmQoBkHbMgYBNaVs8CI8igBi44L95FznKg5Yu5AF17VgdlMUtJzKcmKhqPw6D5pMuvtPpbPnMW/+be/K/Imt+qQ64B6cjEya5pIbbgNqRND6SRhyYleuyPXBpu+Qr2Cvj3ExStPQfX40OpbqDRbYlamFESMyTREjrj9cSAejYoenPeFwkJxwMRPXt/+HxbuEqhEalHflHuGjedMdh7nLlyFLxSFQ3Vj4HDJ97NsBwyiK3WvTLj9bhX9Vh1/9+X/go/e/T4WMyHoLhu9vgU9GEUwlkC+WMXymfNCOXL7A+JJIF5SpDoeHYloDK1mSyRtlK9Ygx7q9Sr+4i/+XLYcDNzidddstSW/gSQjFs31ehketwvdTlsK8XA4IBI1JtqOg5LoQ3EjnsrIRoLJrRhY4qHhZJ4UGsp7iEeVgDa/H3sHOTg1He5AWGQ+iuZFt9nAfFiHz03J0jhQjtsLVRlP1hk+xedG6g79C7xvuVV0KKpw2n+QPuxxaSJ543XDxsSn69L8UsZGogyf89ypi/jCv/6DJ3nbnTxmcgKTE5hQZSbXwOQEnuwE+s0ibv3Nb2AqMwO3x08fKB7vHErUvaK4Ua83pPjktFdhLcS4SocDvRZNkF2Y7YYQGVQaGe1xuuPc8im0ObJz+1Hv23jtvQ9QanbgUL1QVMo7TLQpD2CMusYgnPGKmnHlDESKhvxwDLmWHkD3uhALKjKli0YTiEUYfhTDca6A+w/XsX+URzRBxrsi8oSd/T0xJs4kk5LyyPU+pSq5fF6oHhJlbgNuNwtDl3wYezwKrl+/hk8995yY/lrNJq5du4Z79+7h7t27PyTccJLKzQCnuqdOncKFCxcQjcWRms6iVK7hjddeFRQk8XThQPBjTrlbzHY908De3i7uPriH1dOrSCejwo4eB6cygInabwbPcOuRE153Jp6U6T+LwdJJHke5IyjaONSH58ZG4iSfF1kNJ+xsNmg8paaZhkSaTqlNdrl0wKZumhNSTtxtwaIzVZSa+GQmLWY7aoZfeOEzmMnOiXZ4bmlVJCrFUhEvv/JNvP322+j1uiKL0l2KFElh3YNsIg6vS0HA5xPsZa5wIlH1QycQjEfhCQVgcxKtucdIScq3KbqhGdegSbUv11SQqEO3Gz6y9mlitSwp3GmIPMoXJBTIFwxjfmkRzz3/PO7cu4u7926j3eZ2yBT9Oik/P6TJkNku0ocxUYaFOzcGCrcNJhGbI0wlIkjFQvJaUOcfikbgDUSwtUuJj4V33v9IZGIkAK0uL4kGnwx1NhaURIWDAZnr09gcCYVE9kLjMzcUlXYVG3s7OHvhskzxe4MRcoUKDnN5mWSzAeKknaQVYlIzqRT8gSC65kD07eznJMnYNfZ4cOPBSTcLd9sciEmYDHxKRs6cuyLF+lgm40aHZKieJcFM5MMTsak4LNSLJ1K495tVxHXAaFXhcLrg9QegM4CpbyOZnYPuD2PgUGDZI7h1bi8c4+eg+wTfyIZidi6LnsE01gO8/PLLcGkqZufmkE4TaUkHhCI0HUqMGLTEwn390UNsbqz/0CPAZkvoOpStaRoSiQy29/awf3Ao2QBkzbu4RdOciIUCqFdKEhi2sLSMnYMDjBQdlkNFpdGBpgcF6+rpN5AM+eW8foDgpESGkp9Wu4WGkHfccKqaYDe5UWBWwTj5mYFaDglSY+M4TnN2i9+C944pydBjbOjimcv4tUnh/mQfPJNHTU5gUrhProHJCTzZCXRqJ/j7//ArUvSREhONJASfuL17iEqlIdNaTpl9fj9cGpMHbQmzYTpqIVfEyOwh6tclrbDfaY0JGP4g4PYhlJpBwxjhW6+/he5gBF8gAlVjmmdddKw0vsk0zwH5YCQWcHZ6CjOZOMxeC0cH+2jUStC1gcgZppIZJGIpRKNx9I0hDk9KeLDxWGgjwUgUtXodN27eEglCKMD0zLGswTS66LQbMtGn9KTZbiKZiIu0hNg/TqtPnT2Lp69cFQ03G4mDw0PRqVNmQ7Mqp3IikSCH3ukQ9N/s3KxIgzRvSIKk3n79dRzsbKNVryIeCQt1g9Pss+fOYeXUKRQrFbz09a9jajaLaDwsMgNOn1lbOkbcPDhgmUMUToqYnZ5BJjUlzYXLqeL48AA3b99Cq99BjPpdRRWjZLVUkA3FlSsXZQJP2gzNpORgb27toFSqweHyjAkhwrs3RaIwco4n85RhsImKxZO4/onnEE+mEQhGxKcwDlNywRsK4cGtW/i7F1/ExuaGTD2pD2dapdsJMaYSXckivN3toVytwu1VkZ2fQSwVgx4KQNO9yBWLaLV7QgIRiyuJHvZItNxM4qSOfGlhHvOz81CdKsrFkuilSQahdCIcjeHy1asyFU/GI2g2qnjjzddwdHwgDUW5UpKthGjnmbrKHoHVL80QMuUfE0L4PCmVCXhdgNGTJjERiUiRVihXkchMwx+O47hYQ7PbQ6laRCDoxpVLFxAJBsVLobGo7fUl0IrTWTZRLJDZjLDRbXXbOCoX0DINzC0swO31oz+0sb17IKFYlHZRF09pTatRlwJ+Kp2WpFFiUolBZJPZtwzpOWhgJd6TMjImyoIyM9OEprikaeN1GIgmEEqk4XD7UKx2UBMMqiZbgmg4hGhQh9Fq4G/+8j+jWjhCyGWh1yzL9sLi9cfQJI9fptjTc4toU85mDhEKR8QITrY+L9b0VEY2QfFEVBomGp/ffPMN9Pp9TE1PSyHu1nTBUtJoGwlFhNdOU/Cd2zdx784t+XPAT1LOeOPDho68/+nsnEjaGFpGypBKc/bHAV8hryaFO+VogVAQ9WYH/mgaLWOAQrUtRmD6VQLOHrzKSPwGJMbw9RIJk+aSwp3NyIB9HNNUWZwriqTP8j7gOXOaPm42WKw7RJLGhl3Y/7YtDTnlP4unLuGLv/2HT/bGO3nU5AQmJzCRykyugckJPMkJtKsFvPzvvoBEMiYTM6LyaFjM50soFWtSoNNMymmzYfaguhywbE7yVLSbHbjtAYKaioBGrfRIZCGpuTko/jAagxG2j4q4/ZA4RF1MiaS37O7tjyPfVbckLbIo5oclJ65T6SRiYT/MXhvFfA6NWhEB3YlMPILpZBIao9lZmDZ7ODgpo8+pqssDfygi0/W1tYei83Z5AnAwRZN68DALliqGRguZZEwKcOIhaXY0iF60HYgnM7hy5YrwuR9vP0ahWIQp+lxTPvxZ1JlGT7jdfp3UEi+WlxYxt7AIty8hDclr3/k21u7cgM/lwLlTS/C4xsVXJBbDyplzMG3g3/6738fswiLC8QiMgSEGTK70FcdYR8zgpoO9Q2SSaYSDYZFvUOv94N59mWR3hgZcqopkJIpowI9qIY9kNIhkNACqQxJJPheaEj0oFOvY2TtG17YxGIeFCmNelWDYMQOfxmCGA128chXnLlyGy6NjcXlVCl3N7ZFrgUx0YvPIpf/a117Cwd6uSEXIWxeEo88rTQSpNSywOdnPTsWRnYkhk4pidmEWgWgMA4cTH966j93dI0ngZCXkc2sycTeGA2F4P/vcJ9E3BhJcxGktTdPc+ly8eEkkTMR6+6MR7D96gAe33kWpkIPXR0xgGCelEk6KBTlPkkNINxkMaDzk7FcRpjk19orqwohSGcWJZNAvGn2PoiIRT2D/KIdIMg3GSz1g41NrwhiacLosQUfOZNKoFk4QD4bh87iROzwc5wAw1CqZlEaUvcL+0TEe7u1gdnERPp8fvoBfpuxEjVKvvrCwgKevPY1ut4OHDx7Ipoo/w2DgRKtjwKkq6JqGeBGG3HLZQyTjcfTbLXhVF6x2D2a7Iz6I2ew0IvEQvIEA/LE00tklVDsWDgtV+IIRka4w1dXjGicR3/rwXdz+4F2YrRP0mhWkZ7JokvufSENU5U4X5hZXpWinoTsWjQvFqEGpGTXmKk3DcURjEXm/6HbbuHnzpqA4+XP5fUEmC8DjprSM2QwkFpFgZOPB/dtYX7snGy8iW/lzkSjDrYI/FEYimZbgKsprdh5vo1osIB2PIB4OQRkYgrAcmpY079zgDR2avMfU2qa8ZlEy6gc1DLpNMbUHdS+GZk+yELxejzR2fQZ2mSaavT4cbmIibRQLJ2LWJhWL+nb6U+j/4AQ+lZ6W+5iyPKFhiT/HwsrZy/it/+v/eZK33cljJicwOYHJxH1yDUxO4MlOoFU5wZd++5+MNafucTT6YGij3mjDHnAKrKBSrYvOmJHgxqAn62UW7iyIMqEgQmTKmWSOt6Vw90YjiExnUTdtHBRq2DkqQPeF4RbEm0PW4Jy5UiffFD2yJh+W/O66l9phXUxpHU67O3WszGcQ0l3wkk3u9wkW0uX24fbaJnojF3q2Ax5/QIrBwklewoY03S+IRZYgqxQAACAASURBVMog5qcTGPYaMNp1JCIBMRXS3OaV6aYtRtp4elpCXoonx8JOJ4aRE2CSZ0iy6Pd7GJh9aG51/AHvGOH0mdM4c/YcQrFZcAj62ndewfHOJiI+FxZnpkinl2LO4/chGI0jHE/hd//wj0TSEE8nMBwNRVfLokZhsWJaMmnOHeVkqpiIJRFlomWnh62NLZwUi7AUW/4+C8d0JAKr05RJqgIT7XZVpu72yIFYYgpO1Y8Ha1to0Rg6GkjRS149sZ0sCKlf7/YYStPH089+AsurZ8TnkJqalkKNhQs185ziM7a+XC7h29/6Nl5/7XsygWSx3u/1pUBKxhMiBapUqpiZyWBlLgVl1AMhLGfOrCIzO4dIagqVRg+vv/kOjo9OxqSOviE65/T0NK4984ykopL2YZpDtDpdHB3nhUxC43CzXsXB7q6YhTv1MnxONlW8FiHo0qN8HielopgcFdJrbBbwDP0ZG0/5ixsWJt4OOi2MDANL0xmEdR29VltMvb5gCJFEGo/3c7i38RgGn4ttYTjqS+rodCoJs9tBLBiWPw9NQ+4DSj44GefUlgddbTaxmz+B0+1BOBySICMiHilr4nkyC4CvVT6fx872jvwdTs5bHRN37z0Sn0AwHIbL7RKDOJGIsXB4rPuGA8WjHIxWR6QkiwvzCEd9aHPT4NAwt3wWrmAc9Y4luneSgrhJCvt1hHUNtxia9OG7aJUPYHQbiMYTaBomphaWMXS5Uaw1sbh0WrTvlBoFAyFEwhHYpoVCuYTBaIjFxQUEAn4YRkeK3PsP7mNjYwPLS8uIRBIwDLLuPVAF4eocJxA7bNy+9RG2Nh/CozHxlMbsgRTu1Parbg/i8TTCRFk6xs3q1voaQroXs9NpRgmj12pg2DfHQWHBKPRgDPu5MqptE0PFg0Qiim7tCOrIlA1eNOCTBtPqc2vmQjQWw9DpQLnRxEm1hpGiSqYEg7y4RQgFQ7JhJI6UJCVKbWjcZspvp9eXZGNmTvC6Wj1/Bf/7JDn1yT54Jo+anMCkcJ9cA5MTeLITqBeP8Se/+VOYnqa+VketWZdkQlX1wu+PoNnqY/3RlkggYnFKXZzwBwOCV6SMIUlCBFEdH0+1Gp0mhkzxDEZQaHbQHjgwoElQYWCSik6vJ9NUyiVMayhra07KOXHnmno0ZOS9Cx7NKTx2l3OI6xdPwc9Jf7+HVIKmTifml07j7994B/uFGkynC8FYHL0OjbRNHB0eQPOwcHcjGQtifjqFodGG2W0gHg2JtrjWbEshTe2xyxtAtdkWzbTR7wjhRPTWDNkZDeF1c17L3J1xgiynpGTRX75yBZeuXoXXH5eQp3fe+B6q+UP4NQeCbhVmtzmWGYVCUDxenL5wGX/2pb+BaY+QnMrAdthiTpVkR5b51DaPgGajJQx4Hwv8eFy46sVCEaVyCSNtzJwPenUEKIGxTUwno/BqgGl2EAz5ZdociqZgWg688/5t9NmOCV7TIQE+qVRCmNbcdlC21DUsPPf8pxFLpkUao+sBofgE/D4JcVJ0HS6nE0a7g9ffeB1/9Vd/hYFF+j7JHRaikbCgDbe3d8QweebUIs4sz0C1e/B5HMhMj//dlmFj5dwVbDzex/vvf4RGrSmaYcWtim79qaeeFqMxZT0M4uGmZ8yYZzppFrdu3sDO4y0E/T7Eg36kAsQT+gQNyDTVhxvr2NrekektJ71jLj415AS/MGF0JFhCYgZJxQm63Qh5PXAOLeiqJtIpFo8klGzsHogUizKjRqchAT3BgI7Z6elxaqyqIh4Ki0RmaFmSSjuwrfHrTa1/rycT+3q7I2dI7TdJRNweMH1VQsB0XYzflHKQzx5mcTxScJwvCu2EKaFMB+ZGIpGMi3aeRag6tLG7sQmr3UXE75cU3HBUR6PTQ71rIbt0BonsIixoYuYNhSLiHQjoHgz7Hbzz5vdwsL2BQbsC2+rAGwhipLpx/dMvIJWdQ65YESQsJSts2L0eHelUWuRZ2zvb6Ft9LMzPIxwJyvNPphLYPzjAvbv3MDs7h3RqCs1WB6rTBZeLOFlbNlzMIXj/vXdwsP8Ybhfg1XhXjYS7T3275tWRyWQFbUnk68MH97GztQmvS0WG2QBGBwOjB4VbI9KgnG44NR9Oqm3Yihu26oXXq6HfKiDkdYuEjI2OGJ2JraWhmJuqBP0GQ2ztH6BjGNxnjDc3moJkPCn+EU7aiZLkdJ3UHpKh2OzzeqK0hlud1XNX8du/92dP9sY7edTkBCYnMJHKTK6ByQk8yQk0Sjn82W/9LJLUIuseFMoFHOVyUFUPvHoEjVYfj7cPZOJEdrjXR2PYggSeFE9KUIkB1FT4nIBbdcoE2RePoO9w4rjSQKnRIysGxmAEwxwJypGzTxaNlMvoPhaa44RLMsaZZkktOs1spHYkw36cmoljJh4Umkcyxg91C7MrZ/HSK9/Bg50DKO4gwgkWqkM47AG2t7YENUmsXjoeRzoVxtDooN9pisyFPGZ/KAR/KIqF1TNwuLx47c23cff+PWhE9I2GCHo10e37XMC1KxfE3HdwsC+mQVJGPHoAy2dOY2nlFOKJLHTNg3ffegPFw13oziFU24LZ64g0JcQpn6Jian4J33z1dcEjxtNpSSWlvr7DFEiLP7NL9LM0yT3eegyjP8LUVPLjAq8r2vFO30QiHkFQ9yFAKctoiFQ8BJdKJrwF3edGIBiG7o/ipFDFxuYeyOtxSHIsZTlDzMzMyCag3WnLNiUUieGZTzwHh0sTeQoL5tmZKQmxMRlUMxrB5/fBGwxi4+Ej/PEf/zFKZWIXWZSGMb+wiKOjIwlC4s+8sjiNs4sz8LtsBH1jvnuhUkXbBGKZOZjQ8Pbb78k0VnUqMIaWnOXi0opoqWls7BJ5OKSEaExi1wT/eBOlQl4mqclwEAuJsCSVUrvMgvvDO7dw994DeP1BDMjmZqXoYAiTQ86XhbM3QFlNALZpsNNBhEQcIZewgfIADhWBSES460eFCjx+ps8OYJgdYc3TeNynrl1zIx6JiBmVBKBgkA3HWFJFaRFRgx/eXxONfCAQRDwWkwaEE1xub6jtJvqU3g5uA1goCvLR40MgEkUkHhe5TKvbEUlTNBoea+gHFjq1JjYfPIBN3bvPh3g4DBsm3D7q6J3IzK8gu3IWLj0s90UqmRZTLZuPcj6H17/zCorH+7BaFVi9Fkaqgmgyjc///C9g5enrMDtdOKDi4PAYJydFSQNmY5FJJKVBOTzcF4kMk3xJrCHVZ2NjHTs7O5ibW8DMVFYMoCrpNsrYAMpmigb3t996HaViDi5q0L3jdFtudrj9SWWmxFvB5qUtW6YNFE9yCFPO5ByJPt+tQK4JXr/0S5TrHRyVqnD7wxg6NQyGFgI0nisKLKMPs9uTbAA2T9ygcaM0u7iE9MyMbGh2j47RaDRRKR7BYY+zInSfR3wKlH4xhZgF/xgjawmylfctN1YrLNx//8+f5G138pjJCUxOYDJxn1wDkxN4shNolnP4T//rz4pZjGv5wciSosmyANNSsH94gq3HOaGQBEMh+AJe4ZCfv3RVtNitwgmUgQmFWnCbxXhX8IirFy9ibvUMHm7tjSk1vQF6ho3tvQNRLXD63u314Q8EZAov4SxiDCW3ecCkFqGUpKMBLEQ8SAQ9MHtdKT6JqczMLeHtG3exvpcTeg2THn1eXdIo80eHQmfhup0yF51T6qAuE1OSLeq1GuaXV6AHwghEYiiUanjtrbdlqkY5BNE6TuqaTQPL2Rh+4Wd/Chha+P7bb2NEWcfMrBA4gtEYQtEEpqbmEQtH8OorL2N/4wESfq9M/DAwwVTXQDgM1etDrdsXec9IVcdc8lRStOLH+RxazY4QO1gQUNd9UjhBqVQRUzAn7JQssMihkZBUi16rK42MY2AiHQ/JBJPnzyl+JBKD4vJga/MAzXZfmganxy2SDhYjPr+OSDQizQ39AhcvX5WimY2PaJihwO91i9xA2OQqk2w1YV/zuX3zm6/g0eaWNFBsXCKxOO7efyA+iGalIDKZ1dkMnMM2NFjCvu9ZAzT7NlyBGJyeIL7996/D4/FLMaV63bh6/Rpm5+dg9C0oLMRVTWQl7UZdeP6cutYqJTHjksKijWz4bFOkKvSexjNpSXt9uLGJRDotYU98/SmboemXm42hPZQJNoN2/LoHi7Mz0vzw36TWul5rIJFI4LnnX4A/EsXuwTEOjvPI54/FwDqVSSMajWI0HCB/nEOpWJT0UoYyXXvmmmAg2bzs7mzj0cYWSo0uzOFICnf+HWqs+Xo3GnVJ7eWknfIlumhZINrWUJCZoWhMqCkaA4foNmDqKAtfZUzyaZarONrbha64kAhHkExGoXkUwVge5EsIJ6dx+frzmF06g3AsIZsHypJ4X1ndDt556w2sP7gLZdiVibs1BOaXVvEjn/0xLJ45h45BhGRQEJCcuB8fHqHA0Cg21wMTjx9vjO/NTAr9Xg+Pd7ZQLDElWEN2dh7pVEakTkzhdTrGrHRKf5hu/Npr30W7WYfiHCLIwC57KL4AIltpjM5MzaBSa0hRziAr2zKQTibgcthoVoqyYSLfnb6BlVOnEUtN46N797G2uYtmh+8nQUFrshEjHUYTjb1bSDia5pHnNDe/iNPnL0Dz0gdSwvrmOg531tGuF8XTInhUh41OpyumZz4/bmx4ExJfy+Kd9+Lq+afxr3//Pz/ZG+/kUZMTmJzAZOI+uQYmJ/AkJ9AoHeNP/+fPIxgOwOVWZXomaDh/BJVqBx98eAeHuRLSUzNIpJKYzmawuLSIcCSBhw/XkN/ZwaDZwLDXER61OTQQiiUQm57GT//8L0DTQxg5XKjW2lh7tI0vf+UlrG9uQZXpriEGSE7byNYjsYGaVwk4IePa6URAc+CZlWnEPKoUbExATKQysF1u3N3Yxd5JFU5vAD3LRjqZkula6aQghAsWPb1uBwGfF2dPryKVjKPeqEnByfEo6SmMS9/c2cNR7kSIOOTGc9req5dgteq4uJrFC88+zZQc3Lp1E13SJKgFD0fh1gOIJlMIhxNIxeP45otfwfaDu5hNxRH3e9BvN8Xkqnl9iGWmcGdtA6V2F54AJ+IMUUr8EN9YqVVFU0sKB3W0fB0ODg/QNwxMTU1hJpvFubNn5XfGE3EKur2+ifu3b0L3qAj4GSYl0ZQIh6Ny5o/Wt2EYQ1gjpxgKOQ0mcYVsd3ZJlACsrK7gR37kM4Jq7PcMKfIUVUO3WUU1f4DtzXUcHx/L86AWmVptRXNjZ/8QejCMcxcvI3dSwObjbZlIdhslLE3HcXpuCuqwA8XuIRaJwulyo96zofqiKDUNfP+9W4gl0hJJD5eKWCaF5ZVlLC2tiHRKMJjdDk5yOWHeEw1oW30c7mzLdebXFIRI+YGNWqMBXySMnaMj3Lr/EMEIUYZODEZkcI+kiZPkWnskWmp+n6euXMbsdAaF3DHu3LyBFlNvA37RxV+7/hwuPXVNcIGPHq3j/fe+D2VkCpJ0bn5ejJHra2vY3d2TW65eqwqV6eqVSzh9+jQKhRO89trruP3wMaqNFvy+AFSGSqkKIqGgbDEY2FQrlyU1lnkCZKNz+s5JO89X8zJ91iGFPJGOLGzZJHTbLTiGQzQrZbgZnKX7RPqUTMWFWrN3lEd6dgnPvfBZxNJZQNXEoEtJE5swXVNx9/ZN3L15A/1WGSOrB68vgE88/2lcvvYMArGUbF3I7HdpbDQ8cj8e7e/jYG8PltHD7vbW2JDL2NfRCDu72+j0OpienkYymRJCkUtlWJRvjON0OFBtNaD7vfjeq9+B2e+JCZzSHT4vNoZssiinYqNVrTXFp8GEVDanDF5KRIKyMbMHfSgO0qGCWFxeQTwzhbtr64LvLNcaEmBG6VIykUQikYRlWNIAezQ2q3FEwlHMZGcRCoelKebg4PjoABv3P8JJbld8HLyOB/YQ1tASXwLvG24EhSMrHTRtDA6cvnQd/9tk4v4kHzuTx0xOQE7AMZI7a/JrcgKTE/ivOYFa4RB/8D98SiLkabwkfo4641Q6C3Og4N79DXT7Nn7yH/40snOzghHsm33BHz64ex8ne3sYtlsY9ftwawpcmguGPUI4lcKP/vjnEYmn4fWFhVBRKDbxF3/5N/jWd74rWmB+ONKsSlOoYL05EeXqXHXKBzr1pOmwDytRL7KxIHROgVVV0hXrvT4e7eZwVG6g1belAD9z6hQITOGkjqttviEQV8eJNRnc/oBfUjVJkSD7OxSNj1fyO7ti/CRGMuDzIB7yI+p1IRlwYzYVwYXVRUSCPty+fQuPd/cRm55BfHoW3lBU5DZETy7PzeOv//zPUDzYxXwqgYDLiV6zJmmNLFpjU9NY297HSb0OxRuQYoaTQJJEPB63JK8SSUcTH8ewgfDYDMrzWVhcGlNInn5aJo2Mnafu/cYHH+HbL7+MdquGUMADRYyrLsRicXj1AIqFKur1NlqdHswhmxVOoB0fnw351F5cfeopXLx0WXwDnDByqktd7+bafZSPtmF0mmNzoUsVGQ+NjJRyPN47wPTsPGaXVvHRrTuySaHcwzFoY3U2jcun5uGFCV21JQVXdXthwAPL6cPd9V3sHhXhDYTQpwHSpaDRbslE/+rVp7CyvCIoP053iyd5LGSnpXCvVwoo54/hcSnwUt7S7QjZxbKHcLrdOKlUsL6zJ1KkVr8vE2gWgn2DhZiNy5ev4vLVa8hmZyUB1eh2ZYpfLOTRabWEz87Ck83D1HQWgWhUGqQP3nkDNz94U8LBEqkU4okUmq2WNK7kgReLRQliWlqYE7357MyMfM9X33ofd+8/kiKPRTupS9TnhwJB8U40ajUJLcskk2N+vd8nwUDNbgdbOztotDrQfH7UW210+30pGDnt5xS5U6tJanE0EBCPQSAcwIhN3wD45AufxdT8IpyaH9aI15l3jDE0DMlKKJcKspXa3XgopJnl1VM4fe48IvGEBDixaCaek54A3m/cFrCIzh0doZg7xsHuY3ld2p0W4sk4er22oFjDEU7/x+fD6bbq8si/IbjFdhMOZYTvfufvhaXPECaPSxXfCEPM+qaFrsENFUk64+aR2E4mBjOdNhTwQnXY8vw9bgUej1eMxtxeVVsdQNHgUDWUq3UwTuLCpcsIBsIoFas4PDqG1+PH4uISptJTIvuhVIkoT55Lq1FBq3yMgcFGuyBNC39+eV9yQJo+NlUMDKNplYm//Bmuf+rH8Bv/ZpKc+l/zeTP5u5MT+P+fwKRwn1wPkxN4ghOoFg7xe194DumpJHw+D3pmH0xaisXS8OgRQQrmCzX83H/z3yKWTMCwujDIlnYq2N/elcI9v7uLysmJUC+mZqZR63Tgj8WkgJhfXIXDqaHZ7KJvAl/+yjfw4ldfklWzLfMsW+gqLNw9NOsZPZnuBpkMmkxiLhVH4/F9TMeCInOhfpi85z6cyNda6A4VbOwcolSpIxVNSLoiTa0sQpmUysCac+fOSYHM4pgfwiwyNA+L5gjKlQoOjo5EmsJi0ei04MIAmVgQV04tYyYRRiI8jmg/Oj7C3lEOvmgMM0unZOpPSQr17QvZLL710lehDPqIejWR2dhmT4pdSh+yy6so1Fp484OPUGl24dG9UrDLxJXR68MhytWKFNZOmmK5bQj5JX01PTWFbDYrXzyoaqWOaqmOvd09PLr/ED1q9wMegNIWhy3ppn5/EG7NL7IXFiLlagl9cyDGSb52QxtC5rh+/Vkh13DyOCQbfDgUvfr9mx8ioA7hVZ1SuDGsibrfldOnZSNz/9GGyIXI57917yEqjba8pm6nhbDHiYvLswi6bIR9LoxYnDF2XvGjbjhw69EO+raKTn8g9BGVxfdogG6nK+ShTzx7HadPrYqUhIV1pVCA0WkgqLvli1xvSpFqx0eIhkJw6140e13kKxXU2l2ZPHeZymqP0DMH6LS7uHb9WfzET3wesXgGXabvsohVFZFSEfNJUpA9GIgZmBNySnioLf/wg4/w9uvfQrd6jGQyLnkB1EnXmy3cundfmkGm61LznoiGxQC8OD8Hj1tHqdXHhzfuyASXia1k8vu8bsyk0yI7qVfLiEfDyCRTiIQC8OlkqKto93tY21jHSbkmLPQqk0qdlCu5BYXIhoaFO+VbmURcUj2ph5f7NjWFH/nsj8MXjmEIDU6XRzwL3KRQ1kIPCSf8bAD2tzcRItZ09bSEE9EQylA0ypSo4+YZkUbDbQENm/w5tx49RH5/B6ViQbZX/qAPbo9LGlQ+PxbuDErj1oCmVtJ9OLnvWj20uy18+5VvSWIqz1ojntPhgO7TUa03xL9BDwCbIUrpmKorScA2ZT5DaI6ReF9c9DUQ6UmMqtsNpiG43Dr84YiEVymKjmRqSugvnY6BXteAPXQim53BmdVTIrUpFws4OT5ArVqE0WtDHXSRjPjlGu4NTNSZsNpuyfaL8jHeU6MBTxLQPbpkDTz/mc/hR//xF5/gXXfykMkJTE5gMnGfXAOTE3jCE2Dh/jv/7FmEIgFEo0GRqPAD1KsHEYlnYBjAu+/fxOd/6qdx5eoljBw2uv22UElGxgB2r4/Ha2u4f+umEEK8Pj92czkEEwn80q/8Gi5deQbtroFqlWtsHS9/81X8zd/+LUyLOnpLKB9QKGcYiJa3P7QQiydw9vx5Kcg61RLM3D5iPk0+vEOhIPRgQIrm1sDGleufwsFxEXc5/T84hjoaIfAxMSVXKODsufP4sR/7cTSabWzv7op5tlatQqeB0Ans7+2i2ahLWqoU0bYJXXPC4xzhzOI8znLa7tdl+l1rNjByqYjG00hk5yVZk4ZAt+qCw7Jw58MPEPN54MEAGnGSLqdonommXDl7AXokgbc+uIH765siheHPw2KYTQRDa1qtpmhsO8ZYW3v16aewsLgIVVNFP83kz7X1DRzs5dCot6WQaLfa6NME6xjA4RjKxJ0aXY/Lg4CfRJGoGFZNs4d8oShnPhzRvzDE1PQsLl2+IsbNUICFo1eoMLt7e3h87w4CCotZQyLm3S6nBDidu3gBM7PzyJUqMEYK7q9v4d6jTVhQ0DcNeFQb/XoNV09NI+5zgf1EKhYVP4DLn0CtD7x75xHqXRv5ck0wk9QlmxbNf6a8TqdXT+Hq1asSzNWolfHg9k0MjT7OrS5DcQwxtPpYnJnG8cdaa38oCELsK60WDvInQggyZWrMa0rDyHbgV3/tn2Mqk6UfVRpJTpJJMuJ5sFjjRoF8f5ot+fM6Rw5sP36Ml7/+Tazdex/ZGLn9CwjH4+LheOeDD6WJo+SL+mcai2lsdjIwyEszZASG04VHWztjc62ijHXumgsxNqUM6KrXhK9Osy0N2V4GFrkUwKUgVyzjIJcXMhL1+iS/EGXYaTbRbNTQqFSEbhMNBYTMoroor9Fx/ZOfwvzSKcRT02gbA3h81KqzqFdh9A0p3mmSZRNM/XhA1+DzBWAORrCsoWjpSYJhQBSlSvQFEMtD74g1MCRgbO3OTWk6Op0WHKqCUDiIWqMu1y4bRqbusmDnxFvzeCUQzBL/SxsfvP8+XIoqIVI+D6U4bnlcvcFgJFuaJRpZKXmhLp+ptJTIsdGgRMrpHEFh4qyqCqmGVCr+bGxaKPcKxTKIZ+ZRq3dkck+ePJtUbnY8LhdOLy/BtnrYeHBXDKnUzjNvge8v2UxC3l+Ii9w9OsL23i46/b5s6Lh1GvHGsUdYmF3A8899EmevPIOlZz//hO+8k4dNTmByApOJ++QamJzAE5xAvXSM3/8XPwrT6iEY8sEb8InkYQQVPt84Av2Dj+7g4uUr+MV/8t+JnMSw+oJwI80t4g1IEMz2xoakln548yaKjS5S2Rn8+m/8Jq48dR2mxclXH9ZAxde+8R18+St/K5PovtGFDaZ4cp3ukMlrPJXCuUsXEUumUKnVYLCYLRzBrzpgGV3RGfsjYUDzoFBv4unnPo309ByOD3OonhSwdvs2Dnd30Gp3JRnxhc/8A8zMLYisgZIRSlE40edk2TJ7KJwcwzIN4TiPBgP4tDE6zutyYnVxHitLCwgFfCiVy6Lldro1JKdn4HTrYjh1aW60m22ZCnMSOROPIKq7EXCrMhHlet3l8SGamkIwOYVHj/ewQW00J3vtBkyT2nEvEskkzAEnjn30+l1EY1GcOXcW/oBPDL80Lx4eHGFn7xD2gDIXPxSnS9CRfL0UJ4uLAYJBv2ANNUoHHNSKq4hFKBPIygbiwdqaTN69viCWl1ZEFkKk32hgyxSYs9lKuYzDxxtIBjT023WRJ2gaCThOXLp8Wcy2+XIZnmAU99a3cPPhOromg7oc0BxAwA18+ukLcA3bYDJvIhqSya8/OYON/QI+evgY4eQsKs0OGo2OFM1sOPg6UIfOTcgM9dLxONrNhphHSZUJ+bxjHrcCLGWnYLRr4ym/7pNmjoi/3cMj5EtVdEwL9VYXmcwMLl66gosXr0hB6nYFBBXK7AA2qdwecarLYB5quSmBYOHudWmifX/xxRfRLh7h/FIK05k0PMEQVN2Hb3z7VRSqFSk22ShRQsFprEdlsqmBeDwJU9Wwc3gkDQFfbxaORBkGvG6cWl6E2e0i5PeD4EoGBNGc7OJ95dNRqTWxtrUNYwgMoEhRHgxHhDzDhOJ2vS6G2UiIWxVK2XUJIfvJf/gzcHnJRQ/BdrrEh0HZCQlLzGcYmKY0RAzxcjkpAVHEcMnAI15PbCCFdESyjGOsrmKuAf/MBrBRLeL9N19H7ugAthh9Ac3rQqVSQafbE1lMv0/WOeBjEBPNnKSwYCB/l5N6v+6X4C634hIsJk3hzXZHHivGdUUU9BjyOVHuREmdwxYkKzcabLDZDbk8biFTjWiiHdgSJLZ06jwiyQU02ryvaHxnvkFPtPq2ZcLnVjHoNXC8swEYTbicA/g9KlbnZrA4k0Y8nRGz9Nb+Ht776KZc59x2DIm0ZHOguLCyuIwrF68gMTWPaz/1j5/gpDKGNwAAIABJREFUXXfykMkJTE5gMnGfXAOTE3jCE2AA05/8L/8IufwRnIqNcCw8/iCnesXhQbnSwPb2gUxF/9W/+g0xsTqdNI7aMPpduIYjiX+3zQEe7+zije+/g72TE4STGfzTL/w6Vk9fgObxiWSj0TLw4t+9gpdeekmmd4xKH9imFO6cNC4sLyE5PSUSB6ZGOjU3sqkUjHxO0kjNfltQbQw0shUFJ9U65lfPIp3JIugLol4soXp0hPfefhPrmztIT8/i6Weuo9nu4TCXl+h2UjI4abcHXLAPUS7k0G7W0KzVpWh3DAYYDRzIpCM4f/70uNDvj6VBJ8WScJ/nV1ZQaTTh8njFXHmSOxEsoIN86+k0VmanENE9MlGlVCeWSKFr2siV6tjcP0aLiEC/D5o6gmH0hNiSYpgPC0mjJyFJly9fguJyotEYF/dbW5vYZsHv8MgUUVGoH3ai12NEuwK3m6QLU4aPHs0Dj+aVgCtOCQdWC3Ozafj8AUkXrVQb0Nw6PvHcp4T44nQooveuV6tQHQ50W03sb60j7lcBplWqDvi8mkgUlpYXxSzJiTCNjDvHedx4sI6TakPMrt1mE6fmZ/D0hSWEPTYcVkvkITyvRHYJDUvBo90TNAxge/+INZlw8xlJz8KXRlIWj5Ss0NTaqFVRKRVl8p+KRpCKR2ViHQnoaFRzIg2S2HrVJcV6oVxFqd4UeUm3PxBKyS/+4i9LUUrDpMvlg+qkhEQVL4FcDEyAZQPAkCApGQFdc+GDd76Pl158ET6nhQsLGcFCsjnwxRO4cfcBcqUyzMFwfI30ehIgxqJcSCiZKSiBEB5t74gsZGiZgpNkUmw8HMSppUVBUjJQzGkPRL7BYDAy/5mAelwo4d7aukiR2j1LJuKUsRANRClYj9PuoYVUIiqoxwFUZOeW8OkXfhRDbj8G5MDHiaSRn4iSrnEIEpGgtjQpfF2ZaUAvCVnrLJLJvyeelVN2Yiul56BMxaXCq7vRaVTw4NYNrK3dF3O5mDcVoNluismcD+10+zIxJ+rVYnKt04HBcLxRYZotjbnUr6tgQqkX9TplKW2RwPFxHJQL+4fNJP8z4u9jszplO3zu/DmYgNszSVJywhBWvAenz1+B6kvCGmnCg+/2Wbh3xUPgHA3gGlkoHD5G8WADIQ/EoKurI5yam0M6EZeBQSAWQanVwDsf3cLW3j6/s3gW2HCk4mmcXj6NTGoKejiOz/7irz3hO+/kYZMTmJzAZOI+uQYmJ/AEJ9CuFfFX//evYv9gB81mVT6cSQ9xOl3AyIX9/RzKlToHhvin/+yXMT2TQadTB2DKqh6GJbHr0VBMVtWbu/t4/d33RYP+y7/2L3Du/FUp3EcjBdV6F994+btSuHPCz1X70GaE+gjZhTmsnDkF0wb2czkMHQ4oDMMZ2jg7PYWoz4PR0ITmUaXIN+whDk5KsEYsZlTEGDLjcGImFsX6vXv48OYd6MEo4skpCefhxJGSAJrPmEIp+loMUC4cw+y10Wt34FXIbR+TP6amp+HRfWJG7RmWYB+5Nie54vSFc6jUqf0voFariVSCZzAa9JEIBnB2eRYziSg8qkvkI41mB0cnFeTLdXTMIWxOGjUnwn6PTLjdXk207Jxqc7K5sDCH1dVV2JKsymm6Q3TnTBHNF+uoNbrodSnxUDGyncJZZ0HndBCt54Du8cDr1jEaOmB0+xhYdbgZhDQ1jWg8jtxxCcbQxo++8Bl5PAt9Po9OqymYwj4L98eb0IYd4WfbQwNeTYWuu5BOJ2EOhyjVatDDCTTNAU5qbZzUGlBdXqwuLmNhJo1+I4eAasKrWFIgUu7hiSawcP4a4E8gV6jj9bffw9raIzQqZegu19hAaXJrEJbzCPiIi9TgsIdIxCJS7FJWUimcoJg/hGHUYI8shKMxTM3Nw+FyY+PxNtY2t7G7fwSHouHSpafwY5/93Dimvm8h4AuJnIMabs6AKZfhroA6Zp4b5S6UZfjdGj56911842tfQ8rvxnIqJObSHhuNcBRHxTI+unsPfbIUHWwq+1AdIwnt4tfS8grq1gC3H61LaJKEevl0JCJhzM9MwaMqksDq82gY9PvCv6dpldsMzeeTwn378Bgjp4Z62xCtPnXjKrXyTPts1UT7PZNOSL5C1wCuPfsc5heXwWisVsdAIBQRs6nKL6IQqdO2mfI6Dory6xpcqlMKdRouuZ1hci9fB0ppKpUSjD59Gn04nMSCKui1a2iUTnB4sI/cSV4kTk7VgXa3A8Oy0OdX3xLpDhtFEm2YezAc9FGrVaGpmvgBOFrXNa9w0w8Pj9FotaQRJtOd3he5EWzGJijSRPAXGypKZ/h/0QPCJs92kBzkkNeSptjs4ik49JQYc7lhYePCTQMbJ3pXaJbe37yL48cPkI3rGPSq8DiGWMlmBRlJpj00NwYuBQ8f70hzSdNvrz9EwBfE6tJpLMwtSv5AKJHB537pC0/wrjt5yOQEJicwmbhProHJCTzhCXTqJXz1339RJu753CEGg76g1jzeAOyhgs2tfXS6XDvr+NSnn0M2m8Gjh/cQ8FNOoEr8+IBT6NkFLC4to97pYy93gu/fuIXP/czP4fzFp6D7Q8KF7vRs/N1L38JXvvIiur0m2m2GMQ3hciu49PQVRBJx1NotSfJ0aC50DFP+/dXpDDLRCKW/Qr5h5HrbMLF9dAQLTinEyrkTvPDMMwg4najk83i0uYODPKUMEFkIv8iLb7VbEjWvET8zMADbwMpCFrbZR72YQ9SvCQ+ehU610cadB+todk34IzGEownkiyWcPn9W1vrvvPeurPNpkmNxBsuEgiESIR1BrxvZqWmREJwUy7BsBzqGDcMGXJpXwpL8Xhd0jwbdpyGTYnKtV8g5p0+vimZ6fn4OM9kZGQp3ex0cHeVwUmrg8fY+Njd3USzW0O+zcFSguBQxW7KwYYFF8oj4+qwBMOzAMFvCbk9Pz6DXs+DV/bhw8ZJICHodFp08DhPtZhONagXVQg5+pwWXYyjcbU7NZxeyWJifQ6vbxs7hAahA1vx+nL38NFIzWaiBCKK+sGiQX3vpS+jV8gC/bySAK09fQ8cGYotnEErPYeR0o9roIp8/wd1bt3Hvo5s4OjyEqhFrya0CEI9G8bkf/wmcPnsagWAIvUoJhRz56SdiKqzXjqG4mMyaxbkLFxGdnhFK0MHBMb73+tvI5Yv4uZ/7eaiK94fFqc/rRyQUhcvrgSXUEIck+oi2WlHG6aImfQ4u3Hj/fXz9q1/FdMiHhbhPPAAdawi+yqZTxWtvviMNpGxxRpyEQ6bgyXgEV556Cncfb+PexiZSyQSm0mlEgn4x0y7MzmD93l1hqgd9XjiHw7FeneZWtwf9wRCFcgW5ck0SQcv1tkyUafBlwcrXioZKaRAWZoX0U6y28VM//fOiD6fuu9szYQ1HYvalwdXj9cHt1mGRjGKPZKtDMzo3FiQwEQXqdFD7TjoRm1qg1aqjXqtgZ2cbpVIeHg+9E07JRdA0BY8fb6HZakjhXi7zGh+KRIb5DEy/9Xh8Ulxzo+R0DnFykpeptUbso03dv4agP4D8SRH1RhOaxwOnwvubGwEW7CLfFxyjyHY4Zf8Yzyhynm4PikYizRBDODG3sIRwYhruUAaBSEqucxbd/NXvdqApQ/jVIcpHj7H78CMsz0Sh2V04rR5SkbCY6zU2G2we3B7c39gU/4Y54DdXEY0kcOXCU0jFkyKPy8wt4rO/+KtP+M47edjkBCYnMJm4T66ByQk8wQlI4f4HX5TijIg4o9cTMx+cmiSebu/nhdjw7LPPQHM7US7lUMgdwGGZslrOTk8hEqa50JCia3FlGarHh29993s4e+GKfBXKDYTDcVQaJr71nbfw0Y2baLUbGFgG+v02kukYllaW0Ol30LEMhKNRWZtzisYVt2tkYzk7J2g4TuBspxPH1RKaRg++SBCqy4nDzU0sRGK4urwE1RxgczePt288kDU3w3TMIdA1ObF3o9dtYXFhFo6hgU8+ewXnz65KFPzanQ/RbxRFMlAs1zE7v4L767u4cW8NtlOTFM1Gp0uhrZgYc7m86MudEvbC+o9TbyLTHcSmw+VUZbpJ3S6r7+GI03HWLONpIqetDE6yjCa++M9/FXu76/D53Hj++eeQymQEW+dnMefXYfXa6LTasIyhyBGK5Spu3b6HV1/7Pk4KNYSCCQwHDkHhCTLTTayfITKDTreJ4XBM6mFBJIFAXl3i6YOBkCS1MkBKU1zY2drCyUkBitFFSDWkUOLPW282sLi6gtVzZzEzm8VHtz7C7bs3cOXqZfzkT35OwnWoNe93ByjkS7h94z3UCzkh68RjYXzyU89LGFFsJgstFAOYUqoR+TiAMVBwvF/Af/zD/yBJmSzmeH4/9zM/iyuXLiOWSslU+mB3V7T+fEy9WcGw34KfwVpMGk0k5HciIElHcTo0FAol9LqmbBQqlZoYkKPhiIQoUY5jOx0wbc7bRzLppe6dpmDSX6j5f/TwIf7sT/8UU2E3zmejkuDZZ8KtTj39CHcePEKpXEWr3ZGGi1Ilas7Pnz2NUCSCNz78EO5giElQQjaiUTkSDmN5cRH3b9yA2WlLeBmvb242wn6fFN4u/zg99ahQxp21LRRrTdG5j2lPEWnG6pWSYDEzSSYeBzG7chHXP/lpyS8gCYVeATYxpMWwaCe/nosZmVo7VZFIeXUPRo6RNB6dTk8aUGIWXRozE0hfKuPD99+Vhp5SLHaClEwlYmF4GCTVrGF9fV3QmvlCHtZgKDhHJtV6/WTiO8aJqWLgNVCtVWWqTWk8WeuKw4m5uTm0Wh1p4OhLYZPBzR09MI4RqT8juYeImiQilghH+lx4XVLvTyNsvW3C6aYB/BK8gRhCkSnxlQxpUB5Y8ng2tMrIggcmGid7aJzsIu1TEdNVOKyOeBOisTDc/gAKtToKtSaOihXsHuahauPndGr5NE6vnJGgrHAwwIkAfuJX/uUTvOtOHjI5gckJTCbuk2tgcgJPeAKdRgnf/I+/iU6rgdzhARq1hnxYOlU/2v0hjgsVxJIZrKysoF7No1rOS7KowzQR1L2IREOIRMPjyblHxeLyMpKZLNY2t5CempUgJ5rkZueXUa708P0P7uBrX/+G6GdZC9CgOpNNI5lKCC5OdWuYnsvC69PR7vUkJZSFytzMLBzMaVJcsJ0KctUqes4BwqkImo0qOpUiUi4NWd2P+XgatY4t9JJbDx4iGI3LxJJR9kTNuTQHWvUqnrv+FD732U/DrVLi4BSz2uH2I+xsb8OjBzG/eB6h+BS+/+EtfPmll9HoGpI2SkMizX31egMOxwgOmypimkM5GXSMcekko3ONz8RF2e2Pl/0sjvjFooRFlNtlQ1MsfPELv4Rmo4jsTBrPffI5hObm0C1XcLC3i0AkgGQmJZPsZqMJr8cjk9nB0IH9gxN87RvfxVtv3ITTqcMJlzDZR0Pqj4khpL54IMxrPk++TmwIEom4GFM5KSVikyx6PiOja0jRNOzUUD/ckEbEVlQx4i6eXsVnP/d5lOsVvP/he9jf3cT161dw7vQyhoOxbr9e76DT7iF/eIhOvSYNIQ2FFy5cwJmzZyVBlUW7Fgii1mHKrop4ch6K04+//eu/xSsvf10Mk+dPreJzP/5Z+L26FNmUO1SrNSkOGdbDiTPTN4nUJP/d5dEFJ8qGk4U7SSZEMvZ7JsrFMoqFstBMfLpH8Ils4Nifmh+fDSkq3ELw9WLKqsMm0aaOr7/0NRxu3sGV5aQw/nvGAP5gDA6XB4dHJ9g/Okaj2RAJkVfXZNoeDQdxkDtCyxxgZmkJtVpDCmmad2emZ1AtldGqVQRp6RoOMWCwkNGHhhH8oQBCybhgHZNTM9g+yuNLX/4qXF4/VlZPCc+fSbL1Shk7W+s43NsBHC7891/4TczML4kkiN+JKMNKpQ5fwC9BQ6FQWBoT0mF4Meq6Twy5lFlR4kKvBK8TylQGpoVAwIf9vR288/03US3TUOqB7nEjGPSJJIjseF7Waw8filcgf5KT9w1utShR4vdkg8kJOs2p1sCUZt3rpkmU16ULfp8Ps7Ozgutks8gCXmQvfP9RXHCMeL84xmhKJvo6bGmKKZljY8fcB6fiRtsYwR9JY+n0ZUD1IRJLS5NMCAy3Kgxco4dgaHahOwcYdetwdKrQh30EtBGcVhd+nwKPT0PHGOAgV0C51YExAFr9gVBlSD+6euUpLM3Nw+z1YXb7cPqD+Jlf/60nfOedPGxyApMTmEzcJ9fA5ASe4AQ69TJe/qP/EZ12E6VCHtVqVYoMmrsq9S5qrR6isSTi8SjatTKMTh0aBhKA49EUCU8JRYJwezS4PBrS01NCtLhx9x6eff4FpKfmUCjVMZWdg2k5cPf+Br70X76EwYCM6LEpb2EhC5/fg/+PvfcMkiQ/zzufysqszKws701X++7p6elxO7MGawCsA0gCJxDg0YtGAgmAwbuQLk4XF6cLKU53F9J90J3iSIkESZAQSYDg0oEAiF1gvR2/42e6p70t0+VdVlZVmov37SUDofuimM/ViI4ZzHbNVP0rq+o1z/N76s0662HHJnIcQETyBSrY3G4ZyXiazWzEd6ZCstBqoOuYiOWS6HaaaJbykGiiabuwmJuCGohjZaeADy5dwV6+iIHjcColzVdDhJRUJfzqL/0cFucnIQkWBHuIVq0IlVb6hRKGFk3r3Jg7fgYDR8Rv/e7v48KVD1nyQsx10gHrun4UrMPZb5TTevRFxfs/7PmP/oTNdPTFhbtNaYxuLmBU1QWfAvzcT30G49k4lk7MIzU1g16ziQvvfYDd/R1Mzkzi5MkT3NxYNA3tdtFhOYIHwWgGVy7fxh//yV+hXiej6pHMpNNs8MTdcYZcuFDxQ5NOKnSJyZ3JpJEdG+PpezaTRTAQZA1vwOvH7u4e7t+4gjuX3mJKjUWyBUnG2Scex0//8i/ztbJf2MWdm1cxMz1OwD30ei14ZQmmobNkiMy6g56OVr3GWxxKsjz32GMQFS9a/QFcsspyJ+Juh2NZJMbncPXCJfzub/+/CAf8+Nxnf4JDswh/SKZQKuioUiSpCLdJtsWEFno89NiIIORmk6rMBaNHkhEOx6AoXmyubaKYL8DlUMGqMrOegsJo4k4/awtgmQw9i1T40s95RJGTStcerOIH3/0LZEMipidzvH3SfGGo/hBLUYhU1Gg2+H4QjtPnlaF327h59zbmTy4hlRvH6toa8oUSS5coHKtcLGAsEYdCSNDhAKbeBnEqaYKueBWWMyWzY9jY3WepDJlU6XGdO/8oo0zJWL20eAzdZh0fXrnMpuAf/9wvcjPR7XZ5o1Op11GvNREIhdgzQLkBZDylgp1kWPQrTePpTEk+Q7ITwjKSnp22DoRgXF9dwc7mOnsUVEVir4Hfp/LZqColqgpYefAAlMhQLJWY1kT8c7ouqRkk2Qw9X4SjJBQksfLpVUDXQzQcRjQcQjIe54L94KCAOm0WKGTKcTGilLZDpJWnxoC3VtRFOhaGRheSmxpkuiY8XKynJ+aRmz6O7gBQfVH2ytA50H0k5CpdsyaZ211D+CUbQdGB2SrDY/fhMnWIko2h3Ue7q6NFfggT3KhXG21GW6azY3jqyadY6tTtdLG9sYFoegI//z/8m4d41x3dZHQCoxMYTdxH18DoBB7yBPRGBd/7f/4ZF7967wgtSPSKUq2Nrf0Sun0LssfL9AtVIAB4D86gi0RIYz0wfTCrRHrRaIqpIpyIc1Louxcv4elPvIC5hRM4LDcQSyRh9G1sbOzgG9/4U/T1DkS3g0QsgtmZCS7k680qF73BcJBRb0S7oOmdP5SATwtCcpN8x83mzmrfQLnXQSgdZ0zd/voqmju7CJoOspRo6o9g6BJRrjfw7nsX0On34aJijDYFfg0vvvAJfPbHX4RptCG5TI5RT4T9sPs6B7c4Lgl9yw1/JAWPN4g//OM/w3f+7hUm3tBjJpwkGRJpSkkT5R/9OgpxPirkj4r4v//+qHCn6TdxMiwLQZ8Ml63jx55/Ep9+/uOYm53igpHSOEk+QNNTn9/LBXR2LMk4RE3zQguGmDQiBWOo1wz84OV38M67V9Fo6kxQoeLLLTowem2mfXBxazk8SQ0Ggzh//hymZ2cwOzuL7PgESwkO84c4LJSxub6Bcn4HKzcvQafnSVGhBkL41S9/CROLizxF9/u9KBf3Ec/EUdreQLVSgjPsQRF6sHotxg7CMtHv6ui22hgOLIxPTWPu+BLKjTYXR6oviN7QgkvWkBybxIP7y3jpz7/J5Jgf+9SLzJa3Bn1GZNJzQvIeQTwyG1LzY/b6R+hLmuLyQoNIMW44DhFHPFAVDbFoAvmDAvZ2dlE+rPD0nrT+FBbkJu21W2LCDE2FqZCljQYbIgF0my2eun/rT/8Qp47leKNADUIqPY6J6VkEmJHvg270jogzegel0gGuf3gVt+7cwj/66S9A8qpYvv8Ah+Uymo0WT7wJATmZzaK4v8fXG3lF3LYJr8fDkhaSiqXHJ/Dam2/DGDq8TSB5GIUT+TUNHklAxK+xwZrSROcWFhFLzcIlKujQees6BxpRSJTPH+KikwKaqHGgIp8QjFRYk/6dWfamiVarya/9o3LXYjTqB+++xSFNxPAnyygz/QmbSUmwZLYNBFlCRduNbdqw9HQ0Sf7jluAPBnhS/ZGTlEPAiC5DxT/hR8nTEfb7GKVJZ04a+1arywjHyakZyLLCBT1hWEvV6lGDBZL1GGzKJRwRP08uAVowgeljpxFNTaDddwDJB9vl5maZXmemOWDzL713qYKJsCpAEy2Y7RpEi4LSOmi0DlEm+V2nw7p5ovDoJCHq9fncjh0/jnNnH2G5Dp3VxvoG5pfO4R//8//zId95RzcbncDoBEYT99E1MDqBhziBXrOKV/7D/4h6s0ZLcmYzi6qCtZ193L6/BtN2Q3TL0CQP/JToOehCEx2MJcI8XSRNreVyoFBB4fVxTHypXMW91XV88oVP45Hzj6NSbyAWT0EQPFhf38Lv/e7voa83kEpE8fj5MzzJpBU8yXXKlUOe2um9HhcbXi0INZSA40iM8SNMpSnK6MDGQasBT9iPaCyCVvkQ5dU1dA7yCAkeXsVnxye50FpZW8fm7h5raE3bwtLSIn7+534KgtXH/vYa4mE/zGEPuUwK9UoFrXYH84unuJiMZCbR7Fn43f/0VXzv5R9iMDS58CFTKqVuUoFMAUlHBfrR148W7kd/cjRx/3uZzNF/px+0EdA8GOhtfPLJU/hvP/9ZnjYbXZ3TGak4JapMf6CjRtuOXgc+1c3mWkJSkpdAUv1w+1M4zDfx0l98F++9f5XTSAcWTfNldLvNI109pUwKpOOWkEzG8eKnXsTc/DwH7RCu0iYG+sY2tjd3GQ3plQTcvv4BioUDDk8KhGP4n//V/8qNS7lcgi/gYyPz5PQE+p0Ga67XV+/AL3Zh6pWjxE0qmgYm2qQX3i/w5mbp9DmIqg+7ByVOBiUz8wAuxJIp+AM+dFsNTqnNpJJHxb9jYdDv8/OmqD4mo5i2zeff7/ZZo09TdUJU0qbIGAwxHNpQVQ1+XxDJeAqlUgUba+solyscMOQLBOD1ehkrSs0mT+rdVOi5sLa2hoO9fbSaTSQSCfhVDX/50p/iv/nxFzA9PY1AKAJ/MMKkFmKHk36bmqsAJ58qaDSquHL5IrZ3tzExP8m4wsNSCZsbm6hVawj5KdFWgkcQsbe5wSbYiWyasYw0QCZkKW0ECEt47foNpprQlomKa0onffyx85gez6F6WIDRafNr0COpmF08j1A0yQ1Is9lGrd5Ao91hTGYmm2NCkiB64PUF+BrQtCOWPW0aaCND3oFh34AkuZmss7e1gTdfexl7m+tsuBYwhCqKjGM0epTJYPF2gP7L1OwsyrUaWt0uGl2aUIss0SGzKm9JXG60ux3e+FDoGKEgs+kkh1JRaBtdmwFfgO830azOnjuPmZlZDhfbzx9gm5J8769wQ6J6VVhmH2bfYKY60fMTqUlMzC5C8cVgiV7Ybi8jIqniPkJx9uGQlwBDBGUBYa+EXqsC0TIgOQMMB13s5bdRpSwHOGwe7+g99gh4iIDjEnDq9CmMjY2xLKrZbvLm49T5p/Gzv/l/PMS77ugmoxMYnQB/Mjr/8Gk4OpDRCYxO4L/2BIxWHW/+p3+FAgURWQZ6Vh/eUACbewe4ce8BfYxBIGSgKCKqeOAe9DAWCyER8XJQUbNDiYcOJK8XfcuBYdtodQ3sFQ/xqR//DJ59/lO4dfcOfwgmEmkYhomXvvUthPwqJ5zOTI4hHg3w5J2Qf4lkArKmciDS9vYOc7k7QwGdLslAZPTInCnJ6Msy9pt1uHwKQjRBdbnQ3N7D9q3b8Nsulh0QlcW0XWi2O1y41yiaXpUxOzuNZ595Gtcuvc8NxCeeeowDfqjo0g0DtXoLyew45k+cxolzjwGSH3/8n/8E3/4OafOJ/w502lSgUEiMecSd/pGh+48W8SSp+S+Lenqroqmli7jSbhsewcTHnzyH5z/xFJzhAB6BUIFD7O7u8ISRjI/VagkH+5uYncwiGgljbvE4Jmbn4I+m4Qkk4XiCeP21D/AnX/8WWh0DvUGfuesdnaQmRO00mYs+HPYRDofx9NNPIRqLIZ3JsM6bTK+G3j8Kk6pWUS0eoF7eYSkQGS3bXQM/9tnPYGpmmhsqqsIK+X2EIwFMTY7Dr6m4dvFteOwqnH6NmejWgP7eIYzuAJtbO9wApsemMLuwhLsr63j19XdwWGugR/cpHsNjj57D8YU5pBJx/vua5GPQdQw/kia5PR4mjxzhFwecHKuqPpbFUCtEP9dqdqD3+giFokgmkoiEo6hW6rh39y503eAClrZDPs0PhSa+ssqTeprYNxoNvPLKKyyPqVUrfP3MTU8zxvALX/gcZoi9DmLrd9jrQDQjSv4k/wClohJ4QHkOAAAgAElEQVThhn5dX1vB9u4W+nYfLb2DvmFg/cEqmvU6oxApVEonznyLGPcKJnNZjGUy8HoVyIpylLpqmnjn3fc4UZQeLzXItUoF586fxc9+4fPotRu48MH7GJKZ1qMgnJiAPxBhfjw1Ia2ODttx8/aMUlep4aCzk2RCvQq8KeANBjU8psUJslRUW9YQg34Xf/KHv4/C7haCqgd+lfIABvCTHIiV+m5+nRQrFc42OH3+HPtOOkYPlUad76/q0zAkaYyb2PBu3gRQcivjT0UR49kM03v0TptJNh6PwmFiZJKlELaJ8SmWM9F337Jw+eqH2M0f8FaEX3PmgAt3KqqzuVnEUpNwRC+C8SyGjoCeMeBtjYsCsmjDZfWZkJSNhxAP+rC+fAteVWDDqmUNeNpOUp90Oo3c2AQOS0XcvHGTNyW0uTl55iQ3ucbAYKoSNYrzJx/Dz/33//a/9q129HOjExidwH9xAqPCfXRJjE7gIU5g0Gni8h//39je3kCLDImdBrRIEMV6nVM+jb6FdquLgKxgNpmEbA8xngzDrwg8mdP7xj+YFwuVGrbzBbS6ff4gXzx5Cp/7/Bd4Srazu496ow3LEnD39h0cm59GfmcLrVoZkuDAr8nIpGI4cWIRx0+egEYUCZrgNZv47g/fQrFchwsSuobJhbvl9WGvUYMQ0LjoU9xu9Ipl5O8/gGpa8EkCT26PQoeqHItOE7tkKsmc9IGh4+Lbr8Nl9znZc2ZijBn1oWictbnruwd45vkfw7GlU7BcMt56+z289NJfs66dJuKlUom1v4JbQI/Y7B8V7j9apNPvyez4/y/cbZ5suolPbfYRCSt49qnHcOrEAvRmCwfbe9jZ2kar0eaGhrKCqpUic9plwWQkJlFUjp8+zSjGzNQiPOE0vvftV/G1r/8ZbEeCTcFEbgrDIcmMxEVrPBbl4jSRiOHZ555FNBql3NojfnrfhE1hOXCj29axtbEMDJvw+RSeKtdbbUSiUXz82We5aCf5zrDfh95tsexhcnYalcI2OpU1ZmNLooROs41Bf8CG2XyxjEaN9iQSxqeO4dbdFVz58AYkj5cns4LksOaZGoFTiydw7uwpntrTRoOKPyosKSGTC3fBzc8DccdlkabGEm80SMtMU1ui5MRjSdaTEyecisGbN2+wfp1CeWTtyLDpIYMmaeLhYoMmSVq+/e1vfzRV7uLwsMQSsU889yw+//mfYq02/RwVcqIooU/YUkJIsmae7uMAqUwS+3u7uP7hZQiKgGanwSz9doMSYMsoF0qsHyeDIzHziXRD0/8Tiwts1KQGhM57Z3sH95aXEQgEUK3VeINEMhvSdr/43LO8HaqWi9A7Tazcf4BKrYvBwMH0zByi8ThrxRPpMYTCUbhlFV6fnykrJDUiEguZVenfIX07bVsoFZdSY7vtBsrFPP7gd38bbquP6YksFMFBt1VjDCRJT7yqn1Na88Uibt6/zw3kwLZhuhyeujsCoHq9XLhTc0tbjna7g06TDMU0XfdhMpeDafQ+8jDY0Dt0nXqYasNXoSBxE6F4ZaRzOTR1g7X+lWqVsZS0zaEGxCPKyOSm4QsmQTP1zMQ0dH2AdrOFoa5Dk0QOxRLJU2MNMJVLI5uK4drVi/BqEntACLdDcrJ2q43J3Die+fgnYA5NfPDGm7j24VW02y0cO76ATr8HweNGu6+zPCszu4hf+p9+6yHedUc3GZ3A6ARGE/fRNTA6gYc8gUGnhTe/+u9w8dJ7sJw+FJ+MAUzWIJPZjSat9UqdE0UfP7EEl9GFApOnxBTKQnhE03Hh2MkziKdyuPPgARqdHq/O46kkSzJkVUGfosldMlbX93DtylVOl+x1GmwYE5wBFzOkmacp8QsvPIcnnnyS9baknR04An74+ptwLBEdfQC35kfLcaHY66JPgUk0oSWMnTFAbWMHA/pwJ5ilAKQyaezu5+ESPQiFI1hYOMaBRhfefxul/W1MZOJIRIKIhfxYOH4cx0+ehkTFfrWOQCyN8dljsF0i3v/gMr71zT/n6Sklog4HfY6CpwJy6HKj1e2xBIG+eaJOMeyDAf/KqpiP5DFHchkbgkP5lib8Xg9gGXjqsbM4uXgMOyTrWdvmiTJFwgf9GtNMBBeFyOhcuPeHfdZOT83P4szjT2Hq2EnkKzq++effxfXbD1g3TkWZDQu63uVUTPr2eb0sOZ6bn8Wjj51nvjbJKUjvTfAbMgUSQ31gDNGsFuAym5A9bsZ80tSUwpskSWRdP8lwREGA232UhHls8Tisfhd7m7cx7LXZvMh6cbeEw8Maul2i1dgYmi4YAweXr9zk55LY4sagB1kWGI/pdoNReyeOL+DsmdNQaOLr9+HB2jpC0Shr0qnYpIk0hYXRF+u+RZmbknqtAUn0IBKJIhgII5lMYW1tA9c+/JCntWPjE3BJHsRiSQ7mIi2zR/Fid28f3/rWS9yQUXot+RaGpKe2TPzML/wCoxZpukvTffqyhkeJqRTEQ9Ipko3Q9Ur3l7YU7U4Lm3sb3DwVDg5gkxG33catK1dRLhVZtkThRvR30jVCjR8FKVERT2m5JgU7fdSgkHk4m0lxY0MNH90nQ+/wt20dBSfZFrHUGwiHI5zuS0mfz3ziOYSjMfZCkMSJtNtEzqEi3qt6edtwlJpKPg2BJ+G2ScbiFt589RW0qyUMui1OFO51mmjXa2xiDvhD8AVDnIa7trMDxR+ATWFj1Dh1WuynoIKbEn85U8DjYSIQXQv0Oo8GQ0hQ02jo6HU6LIUiQzCdhZfun+bnP+sRAtXoQAuEkZmYwPr2Pta3NvgallwuJOJxTOQmMLTcnJHgC8bhUX0c7tTvdGCStIbOlaRJ9GowuvAIDhaX5tHVOxg6ZEIdsFSKHMrk8RjPZnHu5CkU9vfx4N59Pl/LttAbGugMDOjWEEOBzPs2ssdO41f+5e885Dvv6GajExidwGjiProGRifwECcw6Lbx+u//e7z19usYml1mtev9LgySJ7hF6D3iLYuIBYPIxaKwaE1stKF6XJyaSNN1SqxcPH2OJRDVdhdj45NQNNKJdtAf9JiwEgwE0O5auHL1PssR+p0mrKFxxFb2kGltCK/qYZPoI+fO4ulnnkYqmcT69jbi2TQuXryMvZ0i9J4JKF70JRn77RZsVUUoHoXsFqCYQKdQQrdQgnvYg+x2MUIvz8QLkwkbpFs2el2sLd+Fx20jEw0jqCmYp+TWhXlkJ6YQTmdhUkHlDwOSgkatiUtXruEHL/8AAkW6N+pc2BEjvdZsotRoodLocnFL36TZJZY6yw9+RPv+UQXP50HiDNXtIKApEF19nDg+h3QijpU799Fp6vAIEmTJwxpmCmmS3A6Tb+i8yIzr8akIxGM4duos0hPEm9/BS3/zfeQPmxgS2JHui0STaSrwBlwoUgFFSZm81VhcgOiR2IxH2ucjSYMMSZSZU026e9Fps247Fo9Blj18eyKDkKSIGPw0LQ4GNaQTCcRjEeb5b6wtIxoJ8GS20+2wBKLd7mF1bYOLd0JYFos13L23yqmWZFqlYk72cA4SS03o/2czSTz/7CdxbOEYhtYQ12/eRjKT5u0BmVM9qgJbONpcUGCWIqvcHJYPy0wtIRlLwBdEZiyL9bUNvP7WWxgby2FmfoGlMVS8UtFOtJZqvYV33/sAFy9e4jRfaqxoMkyPkRqnX/4n/xSTswv83B4V7i4OqyKZCZ0JfVGBrmkaNxMkqSCJtaC42XRd3D+A3mzCHgxxuLuH3a1NxnAWikXmngsUmkRafkJdEsRzMDxCNxL2UxSRG8si4PdB7+qsg6dvk+gv1JQRmtUBMuks+yIIv1golSErKp565uP8WGnSTlp3QohSo0TYTPrvVLiTkZeeU14YOTZrxylJOKiqWLl7A3dvXEWvVQdMgxsPmvxHowkEIzG0DAPbB3lImo+ba304QPujiTtdZy6XDVX2wLFtHJZrrBcndk88EkE8HGbDaK/bhtHr8bUuyypvAiLhGBf83W6Lef1kNA0l07i3soZi+ZAbjbF0kgOTqEGj96i2PoTHG4DgkuAmnOdwSIgguAd9yHR9kcfDMbkBTmWTMAUbajAIgab3sgynT1hIB4lwlG9LDXSjUuFmjLYetggU6lWU201IQQ2iqiI6tYCf+Rf/4SHedUc3GZ3A6ARGE/fRNTA6gYc8AYpdf/ubX8Ubr70CvVtlfWurU2eDXCyVYU0vSQLctoN2tYyQJiMW9MHlULS5AdMlwnZ5oIWiUP0RVFttnoo+98JzmJ2dQqNega43EQmFsJ9v4I03r+C1116D/VHRTlNnKtxFgcyTgMcj4PTpJTz2+GPI5cZwd/k+wqkEyqUyHtxfh2W50XfcGHoUbNXK6JP5biIHxSNCMR30Dquo7uxCskjTHcSjjz+OtfVNLhxj8Thruu3hAKvLdxDQZIQ1FalokDXvc3OzrAl2aJLq80NKjzGDvrJ3gFdffZOZ3j5Zhk+REQuFWK9LhfuDvQKKtRZPrJk441BBKXGB8fcad2a8/30KJGw+x4lkDJGQj41/4aDGxI215XV0Gl2ospebHdpCKLIImVJj3S6eGPp8KlyKBH8sgqVzj0L2h/Htl1/HOxeu0y4EpotkGyYkWeLEVaNrQJUU1jL7Axo+9sSjyE2Mc4PR6Bzdbwr3oYh4ko64+X8mXFaXCx0ywxKvnvTIpJGnbUEoFEC7WYdt9VmfHYmGWTpjGn3MTE9zeqblkA7cDykURnFzG9s7+ygUyri/vIbVtW2W71DhToxwakro12DQj2q5BMkt4OMffwofe+pJnvDfubeMsYlx1qhbhAhVJPSpRRHcbGKlwCSa2raIplJvIBQKY2Z6hgu7vf19vPf++whFopieX4BH1TCkDUQgwvSg1fUtfPd7f4diqcyeAuLlO4SgNPvIphP4tS9/BaFogv8t0S0ygYdkLiSxoAKTfp6aMdqmkJmYKDU8PQ9oGAx60CQZivDRZL0/QG1/D41OBx9evYY795c5LXhIBTuZiMnQ+dF1QjIrYvaHgkHeAtDjcgsCN1GMQiTtNpnJSbMuSxgfy7FEqa3rSKdzOPPIWdZ6e/1+lsxYAFqtDktRvD4fREnlc6DzpGbFHA6OgpEsk4vqaukAq/duo10vwysdYU9py0AGYTJ/1jpdlGoteENh6EMLXcNgyYkoUXDSgJtwv+bl7VSt0eUmhHg9VLRHQn6WspAhlpCwXiIXKZROq7H+ngy8kuTiJpXShiF68PIbb6HV7fCZz89O82Om0DDS89P2xqP44FgueCwHKjVVdJaUFdDtgAQ4skhyqgHcXhm2R4Q/mYQaCUFSvdBcHrj7FplB0DosQ2804bYpNbjJBmY1HEDHHqBlDeGNhuEmGV5mCp/6tX/9kO+8o5uNTmB0AqOJ++gaGJ3AQ5wAYRm//0f/EW+/9UOYRguCbbBuWVZknpwTlYUYyyS5aFQOkYgGEfJ5OY5+OLTgSDKGtht9m9b9IpqU1ujVMDc3jUceOQnRZaFeLSKXTaNUbOMv/vJl3L51B6Jgc0gQTcFkyYWAXz6avMlunD1/EnNz8/AH/Fh+8AC6NUAoGEZht8Tx9frAgu6SUKTgGq+CxFiaCRLy0ITQHaBfr8NL5Ayvitm5eezuHXDhHonGEAwGYA/6WFu5j0hQ4yYkFQni7OmTCJJZkWLXCZeXSCCSG4c7HGcZyYU338Lv/8ffwbDTRSadRCwYYiwi8dR36x3ka202gTII0rE/mk5bXLzzZIGCmY7mmkfoyZAP547Ps96WtOutRhWtRgPNehvVUoPDg2LhCDRVZhMrnZXgmBxIROobQRaRnhzDx579JHq2gN/66h9hr1CDqPjRtx3WttPWgwq+bqMDlSbFjsWGy09+8hMIhYMo16pM7+lT8I5DiD8VXtXH/zZNnBu1Eg7IIEsJt90ObHuASNDPAUCxWIh/r8huTgONRkJciDqGiXgkimarA82vIRQOYen0aaiaj6kqe/t5XLhwBTdv3GHdfE/vwacqjEQkk2vY70ehsA/D6GJiIodHH32U0YIbW1sIRSMIhMMs3aFTdTwiG1IPC0U0q3WW7JDUp98z+KQzmQyOHV9Ep9PF3373O6xrn55bgOIP8gbGH4xBN0x8ePM2Xn/tTZ54U+HONbE9BGBiIpfFl37jN1hiwlBPG0cNpkB6b4rUombNYX76YbnEmMREOsX3dfnBCra3txGQZYQ0LyI+HxZmpiF7fTjc3eUil7CpH1y7BpfHw5N3vadDEmlSbzEGkxJOafLeqNfR0bt8/VDDxQ2hIPBkngrSVDSEYEBjjThNrbPZHCYmp1Aul6H3BzixdBKJVIqbIDKK06Tf5SYyjgOjb8AamuxHIAoLmc5JDmb2u9heXUalcMDNmgCLZVW+YBCK5kOza2B154An4lRck/SIesBIKMjnZxEeVBLZYNylTRmfn41YOIRY0A+YhGGlYDDrI4OqBy7bhT6lDQ9NqIqIeCIM2+2BqHrx9oVLkBSF0ajk/YgENIRCIdSqdewe0DZuCKNjwGO5oLlF+EnK1evBbrc4d8KnkMjPhkFYSZK10bYtk4Hs9SKu+NDY3Uc1X4Rk2fARQcdyUCmX4A0E4NZUOF4FhiRAJ++IYyEyuYAv/LP/6yHedUc3GZ3A6ARGE/fRNTA6gYc8AZp4ffD9l/D97/w1WuU8NAlQRPDEM5HOcvrg8oM11GpVnoAJgg293UCOilqaUikaDMuFDumXLQGNdveIVR3y4cdefBaPPrKE0v4WBn0de7tl/M1f/wCFQoENqVS8x8J+BHxHEhmj32Hpw9lzZzAxNQGvpqHSqOHe2jqvz9u1Duvcu7qJcldH0zZhUNEfi3Kq43QiielUGplgFAGNpqomF91Xr3+Ia1evc5GTzqSZUb29tsJTbCrcwz4V4YCP9azE6qYiKpabwNTxRUwtnoBLC6JxUMCf/8k3cO/GDcSDAYQCPlQPS+ibFtYOW9ivt5k1/V8W7pyc+lHhThN3+qICKO5VcHZhBlPjGUiiC5sbq6iUK2z8I6kMSVb8Xj8XNobeYs5+v9eFX/Fy6unQZaLcbnAo0hOfeBbfeeVV3LizBogKhs4RhUT1KWyO7TXa8HpkhINBLJ08gccffwyix83BQJ2eznxsg3TxooJINM6kFtJZX750CcVCnuUYA6PHSaXRgI/Dq0hqncskcebMSaRTScxMT6G0n8etS1fRKNV50u+nFNBwCGfOncXMyZM43N/j7c3lK9dw6eIVNpQeHpa5AJ6ZHMf0xDhUWWK5ikAGWJ+GVCrJXPON3W02htL0MxSNwaNpMEURkXiCdeZDvccbDUp+bdXq3BCQdIU8DvTv3LpzB9TxUAqw7A/CBZFRmsXDKt5+5wPcuHn7KJG1T4+T0Iw2RBGYmsjhy1/5ChtTya1Asg/R5WIzNFFY2q0mF9hU/JIZMx6PQwv4Ua3X0Wi3Ua1UoAhuuEkb3elAE0VIghsbm5s4cfIkQskk7jxYx1sXL6Bv2dwwk86crl36GstkeVLd6XTQ6Xb53+noBucR0JVEScBEUMKgjcnxLBYXjmNiYgKVShU7e3s4yOeZs054xYXF4zh+/DhCsSiMbh/VVhfNdo/Z5CQBIukPXcCKx8PT7EoxjzvXr6G4t8NIRaK02DAhqSqeefY55CZnsLyxg3urm1jd2ES91eGmgl4bHjf5rruQXA7z5zsdQnraECybZVVxympwuaB5PHxd03NIWyqa/hOakrZ5PpWabw/avT6CiSSKtTpk7cinEfSp8CoSxrIZxGLUXDvYOyjizo27GDYMiEOLC3cvT907UEk/T1QcynIQBHRpcxIOIb2wALdHRsLjQXF5GbVCCQHaKtC2rNdHX+8hSOFz1hA9UUTP40bTsdC0hhhbII37yJz6kB89o5uNTmCEgxxdA6MTeJgT6LZb+LOv/nss374Oo1WDMOgg6JURj0aQTKaZry3JCpvC6vUydnY3+YO+pxssM9D8EThu0hvLcCgYqd7kVT6cIY7NTeLTzz0NWbB4eru3VcQbr3/AcgYKc9G8EheuXi9x0C2MjaURCPowPTuF8ekpBKIRNprppolyqY789gEKB2VUGx2s7OyiZZqo9DpIjmVwfGEeT545i2wwDK+L+O8+yL4ABEHE2sYmPnj3faxvbMKnqUzRqJXyzMEOKCJ8spsbB0JKkpZYkBV4oxGEUmksPXIesXQa9tDGy9/5Li68/Q5U0c1Tw2a1gkqzhd3mEAct/aMCnVI9abMv8rSdzalUsH8UysTGVTiIqRIeOTaNybE0UzLu3r2NfD6PSCQOxxS4KVIkDwSKbO/r6OktDHo95n+Tbpv03Vv5AhbPLuFzP/Mz+OHb7+HClZswKJuGud9DlsqYwyFsow+vJCMVj2Nmbgoz05Pw+jVs7Wyh2elA8ii8OYDLzchOwoKsbW7jvQ8usUlQ9oiwTJpEW5CooCUJhFdGLBLA+UdO8d83PT2FZCiClSs3sb28DpP0+B43NJqKRsKYX1hArV5jXTfJNTa2d9AfDJnkoUgSwjTV/CgZU9MU5nxnshkO7SEqydb+DgqHhzisVJkRnp2cwcyJ00jnxhGMxVgmM2g0sb+1g0a1xkZcatQIecgJoW4XTMdhAhCFivWMIf9+eyePV19/G4VimSfgxOYno6bjUGFsYnZqAl/5ja9w8U/NrMuyucCVqNnRu6hWDtmwLKsyT/RJSlJvNrFXyKM3MDmhVCApj9GDTDr2Vocxl3Q5kOHy/MeeBLxe/PDtd3D3wSrjBknjT/4ImrSPj+dY897rGZxuSsScFoUsUX6CQ7AkaqJc0KQhMskYGzYpDXdnZxf1ep0Z7VT4kxmVGqDFxUVmkpOJlXTpbYoadbkQDoW5cB4OBixn6dA2pNvG7sY6ivu7aJAsrdfjLVgkEcPcwnGcOH0WYjDGwUlXr9/E5vYeE3UogZk2RF7RxYhXosjcubfKhmK3bbPGPezz8vSdiC+qR4JjW6xzJ68FFfok64oECVdpo6HrCCXSzPtnSREZ27tNuAUbyWgUfgrh8hASVECj2sbqzQfo15tQLBsB2nT1epBMm+U3bkVheZ0uivCkUjh2/jwM04I2NHC4vIxmsYSgR4YwGMIiuddwwI2K4XahSXIiahjSSTheFYHsDD77xX/5MG+7o9uMTmB0AiOO++gaGJ3Aw51A9bCI/+WLn+cYdVWV4DL7jHmkIKBcNoPZqSlEIiFOSNR8Xuzt7+HGrVsoHtZRbeiQfX4YRFQTZAgeFZVaDYGAn4u7ZDSATz33FE4dn0dxfxv5vQNceu8yUzaIViK4HUxOjSGdimNubgYzc9PwEAGCeNNeL+vNaZ1ui24uUkSXxEZLKjYuXrmG28vLKFbLyOYyOLV0AvMTUzA7bfTbHZYLUFHniyXgCkVQ38/jxvWbuHHjJvROl+PiBWsIyTbhI5Sf3mUNOSVDBsJBeEhmYltIjY1h7tg8Upksbl6/hdd++BoEx41wJIp2i/jweezUe2hQRjqNAj8yox6ZVGmKTXpfi+UXZHQjxB1phbNBFY8vziKXPZqoXr95i8km8WgMkkvkb9ntPjIjHmk3YA6GEGwbmqbCRwZQxYOZ44sYm5vF1/74Gzist9E1hpxcS/NaiwJoaOLfH8AnS0gnE0jEI2wopfRYXScjJvkXJfQHFvqmDb8vApdbxLuXrmJlaxfGgAx9FFRJSZUOXxsg6ZJPRTIWxPR4FnPT4whRIquiQrNF7K5uwLQGkDwiPIrEVI5EOgnN78eHt27DFzpKfSV/QLXWYJrJsNtBr9OCIgkYSycwNTmB+WMLjPKk5oLSMw0yxHZbiMcjyI7l4PGHEUulkR4bhxIMM0x/2NLRqtRwmC+w9p0kXSSZokuJrlV4/egObFQqZWztHOD+gw289/5ltNsGBlSU03kIDhzLgG31MDWRxZd/4zcgSvJRYBHr2x0uQNvNKurlIm8jNL/Kqac0daYcg6FLgKj5UDmsYvv+PditBlKaCtV2YPeNIyLK3DwSU1OITU9D8Aexvr+HtdUHKOYJB7rFk+ipiUnm4ZM0hkKP8oUS2l2SN9mc6kmvEZq4y0If0ZAf4UgEnY6O/YMDlqwR0YkMpYxldINDrhYXFjA/N4/U2DhfK6TbJ0oQyWQo1dQaDJmIRPp66kLbnQ4Oi0VUOcDKg0g8hlR6DPHMGCCpcMtepjZR6NO9e3dw9eIFPFi+w6QmaiZoQ3TpylWWIkkugakyIXp9DwcQ7D6ilLI6MJhERJIyohqRTyCZiMEf8jFBKT0xBcO0IZC+n8hNLgfFnW3UK1XW5VODLLrc0Fs9NAtl1PbycHQDYdEDV5fSnsn87oWgKLBkDzouF6LTk5g7e5alOe5mA7s3b6ND71+E3QRtb3QOm6LCHRSuNRxASyaQmp6GoyoIZqfxyOd+7eHeeEe3Gp3A6ARGE/fRNTA6gYc5gdphHv/7Fz+DgWXBofWxmyLjLYiOxROz2Yksnjj/CAciUaLo4tIpbO0e4OKNO7i/vgtBlNHtm5BI1iGrjORj+oYInmT/9E9+BudPL2H5zg04hoEPL13C1tY64oQWVCVMz0xiamaSp4ukDWeGs9vD0gRa33tpMieLLLsgzjNtvr1aAPU6STku4+6dO/DKHqRJLiPLzIamlTjJFUhGQfSL2OQsJFXj4Jzvfe9l7O0doEdR7S4X7F4XXkL/dbrMS6e6VFU98AW8sB0TFiyksykcP7GEcrWBH77+LixHghaIo3RYw16xht1qExwtYzmwbJoJ0uOgL4fxiXSnPWTuI6QjFQnUsER8ODc/gbFsjtn0Vz+8iWq1jgkyGFLsPBFpSOtrka5YPTIEWjZMo82NUSge4yIkms7Alj3487/5W1iCyMUNkVKIW08TbTY6DgcIe2WMZZKs65f5cdr8WL2KgqENSCSxsahL8DA28K++9woKLaILkQHSDYFMuw4V7kfJmqJjcjhPPPUthggAACAASURBVOzD6cVZRHxeCJaJpC+CdrWG4dCAptHUW2DCiky4RLeEu6sPcP7pT6BjDPD62+9wwFbE76cqiWUKsYCMxbkZxGIx9likJqe5ebhy4waa7QY8EpBORvgciSUueBSkchMYm56DS/AwSnNva5eLd2r6Al4VmiJyU+YPBhHMTSI2PcvT9Tu37+IHr7+Na9fvwDBsEIiEnQhEH8EAsHuYGIvji1/+EhNL3CIhMCVOgyWWTLtewf7WKug1RFsCx+3GfqkCt+qHFo0jX21ga3MLlY11+K0hZqNhzCRiiPs0ZDMZTC+dhBKLwQ4GoWXGYCkyenqHJSoX338XqysrTHOihm1AhBRBxObWLpodnbdbOrH3yfQKIOwTEdBUxJNplsgcVmsIRsIsuaHGi54HMjnT8z6WSeGRs4/g2PETTFShgp0oMHQ9EHGJpu20YSBiDhnNJYWM0mG+vmjTRmFdokeFh9JXFT8cQWRuPBXd1Khurq3gL176JmqlAoJ+LxzHxO7BPlOd/IoGt+2CzyMjGvBDk10Y9Fq8oVPIcExGeEFENBpHKBZGOBFBNJ1CKjeOw0oNoVicOfzUsJgGSYaGKO8fYGttDc1aHQPCm5oWqrt5tA+rUB0BdrcPt0nSKz8s6l68MuoDA9n5OeQW5o7ud6uN7Vv3ONBKZG6QzdQe2lgMXS7Ifh8MAKmJSXjDYXQGQ8yd/RhOfu6fPMzb7ug2oxMYncBo4j66BkYn8HAnQJKRf/2rn+ZpI2WCGkNKTjxKGUxHAkgGvTh7YgE+VcbyygpOnDzDMoXbq1u4dnsZe/kSegObyRIkYaHpHE33EjHCvXXwxV/6BTzzxKO4c/0KdjdWsbl8D51Oi0Nr0mNZRGMR9PoG9g/2mRhB5rpsOotYNHbEQic6hUfA4skTiMUTjBQkCgoVms1GAyvLK6gUi+h3iQdvw+MWeHooy0dTe5L5JHOTyEzPQtGCeOvtd3Hx4hVoHhl6s8G0CfR7GHZ1nkiKLgeKLPF2wbQNCKKDmbk5nDh9mrXjl6/ewpUb9xCOZXFQqGI3X0Kp0YVhO1wk03ScHr+LvnkAf0TLIXwkTdtpCkzBTTPJMM7MjjG3Wh84MAY2opEYJsbG8ODOLZbyDLodDoIRaWroEjEg3F6zysQfmloTrnNifh47pUPcX9+A5XJzcUU2Qiq4aMxM00jXoAe/CMSYV+9j7TDhKG3bpIkHDfO5EKOinQKSKIDqOz98A12X+6gREERuxujn3ETroGKcNjOw4FfdOHV8BtNjGWQSCZT3CqhXahBgw++nlE6HqSvBcACpsRzWdnbx5Gc+i1gkjjfeeocRf41ymWUkzeohEjyljXLjEwhHMTm/CG8ghBu37sDrJTymhKHRYZ+FR/YikkggHE8iGEkgX6ri+vVb6La6EEzAQ1povwZNJl05mKSiJVI4fv4x+NIpHB7k8bWv/ynev3idaUU9g2Qwbm60RCrcHQPjuTh+7ctfgqwFuXCnonJomJAFF3rNKjZW7qBWOkA6nYA+HOLG3RUYtgDLLWFjawd6qwVR15ELanh0dhpnZ6aRCh/hMmNjWfhzE0AoCGg+3NvcweXrV1GvVjggjAyawYAPsiixebTRoA1FE7v5AvSBCVn18SaKXq/pWADJeBS+QJAlYc0umYN9nAZKDdTfU14ohZck8bPTMzh19hGkx3IsiyOCTqNaRqdFlCEbqoea3yAbYokERCjJ2bkFpLI52KYA0wJ6Q5NlclTY07aGgq5I9qXJMi5feg+v//AVTOYyGJp9XLv1IYdWKW4FsiAi6PUi5FUhiw5cTh9uF6Ws0mLJQSyW4ORbyzGh+lVE4nEEIlEc1utIZnMIR+OQfD7ebhHdp5kv8IalmD/A5vIKVKLQUKbDQQn9Zhcug3CQxJb38vbO8UioGTpyx+YwToW7ALhaXewvr6Jv6PyakWUJqqbwbSrNJnW26PSHjJCkhGgyVp94/Bn8xG/+bw/3xju61egERicwmriProHRCTzMCZQL+/jvfvJJntxRgqTeJxOaAU1xI+Ilk5aBoCrhzMklDhtaXlnldMIv/Pw/xu2VDbzyg9dRbrYRSWZQbrSgcVJlh5nc8UgIn3z6CZxeWuAwpPff+AH2N9cYXyd7VWSyObTaLaxtbuCwTMxkB9lsFqdOLmF8bIwLiE63hbv3buJTP/5pHF9cQruj4yBPKaIeRKMRGHqP4+R3t7dg9/tQVZW1yD4fBc1o8Hh9jKrMzswjEI7j4oXLWHnwgKkgd29ch1/ywNS7zGan23OIDqEW/RpsZwBRpqbhJM4//hgXDQelOi5cvYlme4h7K+vIH1bR7PVZL32UknpElaFvajyoAOAQI7eLp+e0zfCpKnJRPxZyCQRDEQzIP2fY6JIkIZ+HaNNE14LAEpsjzTzpmxtUVFlDUF1CCDvZ58P5J5/CmxcuoDs0j6QEHoV/Jb066X77dCZWH1HFjbDfh3CIClmJNf1UuFORSuE9tu1ibTwrfiDivavX0ODgHkJbeuCRFG4iSPNLJl4q/INeooAYGEtGsXR8Hs898zQ2V9bw4ZWrkCjWPpdGoXCAcrnE+MmTZ88ikk4jnExj/NEneLr99g9exeX33odIRuJBj6UTxP4WRAGBWBwNvY9yvc3a+FNLi4j4NbRrh5jOjUF0uxl1aMIN1RfEXr6IWzfvcu6Axy1CFtyM0yRKiuh2oPk0eCMxxMdJFx+HLxzFN1/6K7z6xnvoGsDQpOk1KbypgCccpo7x8Th+7Uu/DkULQJQoCEvEoDdkksug3WBDd6dRgSi6mF703uVr6FnUAFtwDUxU8lXMpEP47DNPYGEsC68zhF+WGE2qkzwtGocrEICYTKF4WMH3X3+dE1MpiCkRj7KenjwZpm3BtAg3OcD91TWW5NB9IiwjbZqCiohkLMZSltWNddQadfgCAZ4me2SJyPOUGsWNshs2lk6cwJnzj0HzBbnZJeKQ3m2j2aih3W4iHAgiFA7zlJzO/uat2zy9P3b8FJ544uMQZS9vTQa2AMUXRH/oQFa8bAqmxtcxh/i77/41yoU8o3hu3rvNWyOR8LH9IXySjMlcGmOpKOrVPOxBD4GAxhI3CrSqlGooHubZJ0GSn2Q6hbbRRzyVQTY3jompSW4madvQbtS42alXqyjs7mH9zgo0twfDjg673edfnT4ZfxWW4DiyjI41wOzSEuZPnWDuvtls4d7Va2h32lywx+JRjE3kMD03w54XMhvfWVlFlfw5jgudXh/puRP4R7/5bx7mbXd0m9EJjE5gNHEfXQOjE3i4Eygd7OJXPn3uaPVMhrt+n/XuYZ+CoARMZ2I4fWwGyWiYp+QHB0Vcv3sPidwExucWsPxgHbeXHyCSSKPR7mFoOmjrXcYuEp95YWYGT37sUZ5kX33/TbiHOlMrPIoGSVaxsrKKvYMD5kmHI0GM58YQDvs4RTOVIq3zGN56/VUcXzyOyRnicsdQqdWRL5bZhKfKKkqFImuCja4Or6rAsQifeISuS2Sy8Hj9yM4dQ3ZqDoX9IuMBKRTn9ZdfgUhj5EEfzUqZ49fJIElTWpoQtzsNFA7LCMV8+NRP/AQWTp7mCePk2cextbKJb37rL/nxVxsNXqlToc5bAjKE2jbru6lwokKUCnoy/tEEngqtTMSH41NZlsGQTn5r+wDD/gAuy0IyHGSZEhkgPaLIpA1C+HWoKKKAIla0SKR/wNIj5/DyG29D9KochEUSCmNI1TdROjww+32IRgcRRUI8HIKfwpvcR9QUqtcs4m7TRJeiOwUPuvqAC5PbK2vINxrczPk1H/z+EOvsyaA40HXYpgEvmVYHBoJ+D47NjuOF559Hab+ABysr8EgUHJTmYrDVarBsIxyPwREllrac+cSzkAQJ3/izl/DGK68iRUWiT4Uiu5BMxmj1gWqni71iBfVWF5oWQCYRR0RTYHbbOHlsjj0AZFwl3KEgKtjey2N9fRteVeWClya7LOsh+ZNCCax+aOEwLFGCNxjEyXPn8c6FK/jGX3wbjc4Qeo+2C5SiSWdDTU0P4xNJ/PqvfxGKqkGSVJaQ9HsDKG4BVq+L1mEe9XIBg34P5WoFd5bXUG3paLe6UEwLY6EAHllcwML4GMSBgUGzBkmwGaHpj0QQm5hkOo4cjQHRODYfrOHvXnsNa5ub3JhSYBjJtUzL4q0YBaMd5EuoN1voURqr0UckGMKJ2Rmm3NB5tFotFEpFNibTNJmSZyORIJtu6XVJshiiy4xPzqLXt1CrltGoVY4adq/M/gf6MwroymYzSKbTaHc7WFtdQ0fv49yjTyOVHucmsW+6mSxlOrQRslkqp3hkZvJvb6zj5e99B6Y9QLPXYapPOpHG/PQswpqfMZOF/Q2euNPkfXwsDY/kQSFfQuGgAKPXZsmKbvSQzGb4uqZGJZ5MIhKLcnO9tHQCkWgEzcND5PN7qB9WsEZ5D3ofVq/PaMhWtQ5TH0Lz+ngLJSiUDu1g8cwZLJxa4sKdPC4X33mHN4YU0BSMhliqM70wz8mqbtWL3a0drKyucyNN8jEtMYHnf+VfPNwb7+hWoxMYncBo4j66BkYn8DAnUDzYwy++8AiGDk1XLRj9ARMhWBMd8WFhPIVHFucQoA+7wZBTBDf39vHOpct4+oVP8cr8IqEWvQHW3DY7vSPsmyBw8umnX3yRw2yuXPwArkEbMb/EH+yCW0WzrePu/VW02l0mWpDEhQKJ/D4PFFng36diUSgSFb1DNv/Rep9SIDc3d7hIoQ9QmmRvb+zgYP+ArIPo93QuWClyPRpPcojSzOISnnjmkwiFY6xxX7l3H9cuXuYQGCpAe502rP6AtwGK7EEkHES330GxXEAkHsUnX3wB6fFJNPUBxk+dgyT7eLr7R1/7GksVqChyu4/SUqu12hGOkRIqZQ+isSizrQk1STIXxSNBo3AZ0UGt0UaxXOdz9IgeWBRX36zB0ltwCPlnHbHgTeKsU6x8X4cke6D4NJ66zy6ewOWbN9DuDXjSPqQIexrJE2ecqjbCF/Z1BCUB8UgQAbodVbLEhiemtd6D6JZgOQIX5wYRV3pDrG9tIV+rwLQdhPxBJOJJpn5QM9bXu2i36hzCRVjPaMSHsWwKH3viY/Bpfti2g1ajxgxs0zR4AktFIFGCLJeA6YUTLH3QQhF8/wev4xtf/wZPYKNhH0JhDbmJLIKxECSfH6bgYQ21Vw2gsLMDi3jyegfZaBg+SWTtNzUXJNcoHFaxf1DkECKFUkKlo8AfmibTfSC8ZDQeBwnlQ/EEJo8tYPOghN/+va9j/7CBju5AcBPvnq5fYnsamBhP4ku//k+hKF6m7xCCkQp3IguRBKlW2EO1tI9mrYpur4eDQgVrW/vQOzoicOHTH3sCE5kUDne30amUoJGRVAJTb7RgEKmJCQSicfhiUbiDYThEcDrI49U338Jh5ZCNoAMiC9kmREWFQLQim2gwOhrNFm+gaLo9kx3nbQxpzOm72WxweJDqVZBMJvia9vl9GB8f40k1Na+0XSGOfbNe4+eL0otDlG0QCWLQN6D5FHgUD99+em6Ww6F29gpwS35kclPwBaMY2CIslwS4VZg2NYQSJ7y2Ww2IjoMPr13hQCY5oMIfCrJEymUCxb197G9voNuqcINEXolwyI/tjQ3cu3UfFgVkqRK8isivpUgsxteiQUmobDYW0NXbODY/iyc/9hjSmRQ67Sa2N7fQrHbQrrbRKFcx7BpoVRswe0NO2KVcCsEj83vdiVOnMbewwEFhpJe/8eFV9AZ9BCmUSSMCjQfxVJy3GJPT09zcriw/QKlwyNuPYGoKP/GVUQDTw3zujG4zOgE6gVEA0+g6GJ3AQ5wAFe4/+/w51rZTEA8V5449QEgRkQrIWMglMZNOIOr3cqohFaZUMF66eYPlBuncBIa2gKZu4P7qJocjdbp9LC2dxFNPPYVOu41bt27yRDwTVZGOeKFIMuuJychHOL4eFUKal9NPAz4FAU2CR7Q4JdQruzEzluFJHk2aT54+wwFJpcMKIkSMcQmcLLm9tYO11VX+wDf7QwyNHk+TSV4jeTWEEymMTUxzgbe7n8fqyioqhSIOC3l4PR5OUyUtsd7usmEznU3C5XZQqVcYf3f6/DlE02nIviAa3T60SBLeQBjf/fbfYn11GbLk5pAemqoTm5waIDJDEqqOigoqfuh+kpSHfoZ02kaniQoVFbaAQCjGGvlaqYjdtWXotTJLeOhxENMaLpGlHh6ZYJIOEpkUFk+fwYmnn0Zpdxcf3rqDSr3JEgrdGHByabPVYuOhAgc+yc2koEg4xMWcZQ3QI4a7DfQN+r3BaZtuUcHAGGB7d4cZ4BTQ5FM1pOJJ+L0aS2too0EmRkGgktni0KxoNIwnn34SwVAMk1PTcKsebK/cx+rKPfT0Ntz03IbDjECcO3kGkGS4NR/+6qW/wivfeQVWd8BY0EfOLeHxJx9DNBVHIJlEKJnFYGDyJHx7eRXrd26jlt/HWDgE0eqjXW9wum+vP0ShdIh212B/AxFKqNGAbaJv9JgVT8SicDjEhV8oGYMvEocvkcFXv/5N3Hmwg45B/Y7MUiRi1lPhPjWe5sKdpvg0cSfWu6H3OTBKNA3UivtoHB4gv7fHz1Ol1sHN2w/gdlx4dGYa02Q+7Ruo5PeBoQGvJMAxB9zEKZoX4VgMmfEJxNNpaNEohFAYhqJic2sLF65cQpsMmI4JJeCHi4hLXi9ULcDSKWqQ6Po/2N1DrXiIXDrNRlSa/lMDS+mkiXiMSTK0baDmWOBwJxtbW1ssQep0DdTKVfR7naMgNE2FpkrIZBIYmgYGQwPJdAKPnDvLTPxWhzjyFvwh4tVHYQkyjKEAQfLC4qm7g2KhyFuaRCTMTTQ1DIJXRLlOkpYGWvUmqqUS6oclDHpNwNaRToRZKnX1wmWsr66xh8UrAtlklJswtyRCILC+4GLZkOKVoesdBHxezMxN4sTSAhLJOBq1JvZ2S6D8rIPdfT6XbrMDo22Q84P9IkSlIULP8aVTmJ6d4ca73WxgZ3sLQ8fEwBpCJYxpLARfKAhf0M+ZEprXj3KxjJ2tHbQaHUTG5/GT//zfPsS77ugmoxMYncCocB9dA6MTeMgToML9Z148x3SG/sDE0CISyRCqC/A6DubSQZyeyyETiyJE2DYyS0oyrt69hWKtio9/8nlEEilE4mncWV7Fh7fvY2Z2gekz5UoFO9u7XHRXK2WEvQKSIQ/j59rdIQrlJvb2ixgMLW4KfD4ZQU2FRxjC7RogqHk4ICkkKzB6OrRAAJFEHNFEHMurD3hSn83lMDs7x/rr9dUNNEmDOrRZzkF87VNnziKSTHOzEUtlGKVXyBdRb7RQOSyjVi6zsZVIGmQG7FPYS8CHVDrJhJhipQjVr2F2YQG5mVmkx48aFUuUkcrk2DD4p//5D5gnTcU6kTjIYNtoNnnaT6hHkskwUu+wwgm09DMkV6EJISWMEs2F5CkGJVq2mvBJAkJkqITF022922EpEeElc2NJnoQmMmmcPn8eJx97HG5FRblcwX4+zxNFwvK9//4HKBQPObVySCmZjoWJHKVpTrB3gBJCq9UKT5KJq95udxCPpaASfafR4uaidniIVr2ORCwJES5ubGgjQX8XSW1IC05BTg5MBEI+HDuxiBu3l3H+/GP45LPPYKB32JxKhfthpYTt3X24JBEnzz2KZG4cSiCIN958B3/wO1+DMCDzrA+/8Is/jXOPnuaES0nTIGpBOIIHgjcAs9VG/eAAty58ALPVgM9lI+jzoqv3cefOfZYSEUtd14+2HRIxwQcG9Hab8YZEoqFtQyqdgEnmYUVDMJPDu1duYnW3hJ4pQtctLuw59VMBMokovvLlL0Kl50z2csgWFctkhNYEQK+Xsbu+zNsR2ojs7Bbw6hsXoYgePLVwDMN6g59TxxqwoZfkT5QmSiFLsuJhw2w4FkVuYgoTs9NQ4nGYmgbLLeB7P3gF6wf78MejkAMBmJRPEAhA0TR+vkkqlslksbryADcvX8XM5CT6hHMcGjh96gSmx8fQqFe5QTu2sMANyUGxiEqFePqHjHStN5rotjr8fBJtSKUGVJEQDvnQ6daZljO/MINoLIzxiRwiiQzcngAsSOwZaRkOhrYISQkeBbA1u7yRoOuE5DJkZiYsqCW50Bv+f+y9aYwk6Xkm9kTGlRF535VZWXdVV5/T53TPwXNIDk9JpCQK0sILGfZCgLBeA/J6vWsD/rUwDAM2YBtre9eypF1KFCVRB0WueM6Q05y7Z3q6e/qovuq+q7LyPiIzMiOM580eLf9u/90solHTzcqszC++zHze53uOHsqlCsqlsnQSMP6zUTmApnRRHEtjZ3MNb119HTvbO+BZyXg6ifFMQuRviqaK7p/eka7bFd1+tVqS4XpychzHjs8LcI/E4nj4cB3lch3dliOvqWMz89CgiXGZJyE09NKvowZ05Ap5eH1PTLmUCHbcDsKxKHLjYzBtA1Y4JJ0MzOM3TQvbG9uolKsyDKSmj+OXfu9/fsp33tHNRiswWoER4z7aA6MVeIoV2N3ewK9+6pzE43VdgkNa/XwElT6CnofJZAiLxQwy8TDi0diToDTg9qMHCMejSGWpPR1gZn4RZy9cxsbuoZTCvP3uBziqVEUaUq01UK9VoXkd6F5LWOdeX5EceGrVPdoU+UEfNJFNRBALabB1iEGW+ePRoCUpG3YkjGg8KoVLrHJf29xEMp3B/MKCRL2tLq+idFiB67jY29wQsydTMyKJJAoTkyKz4ZDBUiY/GIKn6rj12s/wg3//71E+LElyh9N2pCiIWenZsQx8xUO338P0/CzOPXsZRbLJhoVGb4B4Mo1kIok3X3sVlRLr7nXRrNfrDTHypdJZKQza3t7G1vautF8yEYfUOrXulGRw7Qa+gr7LgseG5JnnIjbGEhEkQiaUfl9ANIebruvA6zeQTMfx8U99GlBVuAqEsWWbKDXPZCUzGcoGWvjDP/xDPHr8COFwFM1OB4VCAcePL0ryTa1ew/rGpoDNRDwlYNR1PZw8cRKzs/PY3djAwzt3sfLggQD2XqsNSzeRZKqG00av14HKiEtKN3wXyUwCZ86dw9/96FUk0zl8/de+Knnk588/I6x8arKIdrksDZu7pRJmF09ian4Bb779Dv71//X7YHL27NQ4PvGxy5icHIPPLHVVQyJXQDyVRTBK3bsua7Z58wYevH8NCUNF/egQbq+PlZU17OzsIRpPiDGZAxP3FAEaJSMdavM7HdimhvEiy3x8HDQ7wrjfXdvBzlETMKIi36KpVyIhlT7iURP/ze/9EyQiUXScHgY8HYnFMXActCqH0L0umkf76LI/oONKZOj71+9A9QMo2DF0j8oSUUpzNlyWG/mwgho0n6ZRTQYfwzLFrDo1M4PoeB5WNoNQOoX3b38IV9fhwEeN19a2EUulxQBOOZauGXJNW40mrv7kZ+g06ojQWBkLIxxUMc4TIi2A+0v3kBvLSxPyzuEhPvjgJg4Oj9Bgy2ythb7TlahI/qypKZKlP55PodNlypOGfCEDVVekGG1qbh6RRB49T4Vpx9HuKzDshEhlWh1PgHu/OxAZC4c9Xi+dBUu6Itez3eyg2WjK6ZLX76BdryDgtRENGXhw50O8++ZbaNaaCJkWZgs5jCWjCEtbqvKkWZUNBb5I0DzFlS4CxVAwMTmOwkQecfYrtPt49GgVA3YTtBzk0hlcvPCsGIGhmRhU6rh3+zZef/1NudbU1bdrDcmvV02Wt7GdNy7/TZ8BgTwJC2rk93b2sLW5Lfn8U6cu4qv//H99infd0U1GKzBagRHjPtoDoxV4yhXY3VrHr3zspBTiuJ4nchSNbLvqQXf7SAcVkcyEDU0iGhWoaLRa2Dw8wFgxh1Q2h6AVxvrWLj7zuS+gMDmDf/k//S8YK0wikxujRBtBOyyFNysPbiMaZPJdGI7riR7+sFyByqxoXUMoqCNFHbipIhhgk6kHk62QpinV8jwijybCKM5MIpNNY2N7E5lsFtnsmGiwN9e3sLe3h3ajjaODkrDwlh0RwB+JJyTXvdV1RTPL9IqPffbzODw8wl/+0b/FgwcPxBzqea7E5wXYlEgg7QLxpI0XP/EJfOzTn0IoEkXTcVHvOCJbmJ5fwO7KI9x6/z0xw/LkotFoIZvLo9Pp4u1r72F//wCVakMy8g0jKK2mjIZkTKJHKKcacNp9tOo1eN0WUpQqpOIoJCJiwKSGv+v20XOpR+8jlojgc1/6Eh6vrqDabKI4NY1gJIyxsQLGxvKIJZJiAn3352/ghz/6kTSOMhowXyjKcEEPAhtJOViRmd7a2EEmlcVEcQITxUkBSEsf3kanWsH26goiQUuSQPodRzTjTO0JWqYkdHS9PuqdOhLZFM5dvIgHK1tYXl3DF17+DG5+8D5+5Ze+hEr5EJ/49Cdw/+FDiei8//ARsuOTmJidxeb2Lv7g3/wRDGi4cPo4cqmwXH/dVOWUIWDaEueZzBSkXIjGXmad33r7LbjlQwycDtrNppyidJ2usKJk1wna+TyYPc9UFn4f9HrS/BqO2DCjEfQMHYsXLuPNG/fwvR9fRQ9BtDs0EAcEXA/cJmIhHf/Dv/gXCFlkXk05GaHUpEuZhmWIF2F7+RFqh/soHZbQqHexs3cE9BVEFQ39elPy5Jn7LsDd80RWxaxwJhbRhqCaAUQTcYxN5JEuFhEfLwjDfthowCbY5Oun3UbN6cKKxqEZQTQaDWm4zWVzUubENbh/+0P0nRbcdh3379yEGYBERHJonpyaRjyVwdrWLm7fXUJZhuk2HIfRrwGRqTFdhqw7gbsWGEjfgB3SkculEIlZuHDpHCbnFqAYYTBXCKqNHnSYoSRcX0Oj2UOl1hTgXilzYGF060AM1Z4egEGNuRdAr8vgWUUiIPtuG7buYdBr4dqbbwhwh9tHKpbEdD6LeEh/4svgaY8q+nwOA/RnWqQTVgAAIABJREFUhKI8LaqgO3AwMT2O2WOzsEJhlGsdacK1mPGfzUvCEd/YwtEEYlzPgAb0XPz4e3+HGzduUECDgK+g23FQLBYkd54DO4frwnheUpHY5jp/7Dh03cQO4ycPDjF39go+94//5VO+845uNlqB0QqMGPfRHhitwFOsAIH7V184LrF/Pc+XJk1GF9oBDzY8jDFHOchmRmAsOyaM8c7+PkqNBoIREwsLxxCNp3D/4TLm5o6hMDGNv/irv5GEEjsck4ZFd+Bj+fFjNCqHSMdCCEfD6A5c0cVXalXRrbLdMkwDHQ2nZJZ5lM0PfTUg0ZC1Wg3VWgXRVAjT81M4dvwYdvd2MD0zLYxZIpHC4X4JB/sHwtjVqg2Rf6RTlNZkhXEOhsK4fvMm9vYPcfrMMzh27AQ6rbbo4yuVsmiUm+2GMNL8Mzwit0UvffLMaVx+/nlJmKi3O1B0Q4ygJiPuPDK+j6SgihpaxvCVK3X89NXXUG20RF5BMxvjImlCJYhk86OiKlD1IBTVQLPRFlkKM+WTloZCKop8PCIsKO+gz5z9fhd2xIRhGchPFOUkIJMfpyAbqxubsEM0H06JfCJoBDE5OSkA49r717C5s41gMITxiaIkkjxeWZE0lna7g3AoCtu0pFyHBl/6HIrZDCwOL4eHiFo2dF9Bu1ZHr92SQUI3dTHIUsvu0qA6lsHiqVM4rLalTGpxbgaPHy/h8597CVuba7hw4RzOXLwIK5nA3vYO2u5Akm9aTg9/9Rd/jXa1jlNz04gZQEgDDGqZ2WRqWNAjCQQjMRmSUtm0SJce3fwAD65fQ8Dtwe8PRJdPuRPbbBmBqTKphQ2Ymi5adwI+Anev24EdMjGzuAglFsWpy8/j9fc/xDe+/bfYLTUlGYUnHJapoe/UpR32n/93/y1SiTR6fU+kVqWjCjZWl6WEaiKXhOm5cGpVVMt17O6WUC43oAVMtA9KGDRbgDuA5vlQ+0zJH0plxBMRMhCOhxBJslArgWgyjig16ZkMetTSKwG8c+s2Zk6fwWGzg1rXRSSRlsIsyoEo9QhTex0KiRyIJWl7myvYeHwfhzvrsJjdn4hh8dgxHD9xElu7B7h17wHqra54Iag3J6DlYMz2WoPDTsCHHhggFg2Jzt9HD+GIKWu2SMnMWAGpwiQ0KwIrkoKv23ChQ9FCqNcd7B2WgYGCSrkkJxwE2dS4s9vLDIWgqkE5IeEeYhlUAC7ikSDcTh1vXn0Vb/z0NTGJ5xIZzBTHoPqOMPcsaGOCFOVP7G9osGU3FIRuBmBHbWTzacwdmxPGfa9UhWmw56GGWDQuQz3ftzTeRyQOr9ODnc9j5/4j/Pk3voFKuSbDmu8HcObUCTkV8QbDdC36UzioMtVnfGpKBuiN7R2sb26hcOwZfOW/Gmncn+JjZ3ST0QrICoyA+2gjjFbgKVaAwP3XP3ZCUhZYokL9J2MCg4qHlG1ggW2bliEAaSw3hoBqiLlz42BbakYvX74i5sGtnT3kcuO4fOVF3Lm7JO2dbccV4M587Tdef1Pi5qJhE6GILcC93SeAqKHX78I0NMRo1rMsGHwcrQ4Uty8AjvIOJeCjUivDilooTIwhmY4J2J6cnpDUFQI03/VRrVTRqreF7W42O8jnx2GGbNy5d09kNddv3JIkiWQqhbt3H4junBpa6u4TyQSqzZoY8tSAihhlOZksMpkUZubmpIip5/Yl/jEcT0JRVZTZEuq04WMgIJga8WbbwVtvX8Pde0sIaAZc15e6d4J3MrYepyMWNWk09bHmXReWvlEpw3PayIRMFBJhZKXllGccHCRUDNjIagTQ9xkQCBw/fQrFqSmRDK1vbUtpkQwO4TCK+YIw6JPFScQTEawsP8L1GzfhU3DPBsxeT8y9zCXn4/7w5ocyAA36A2yur2OS2l+3g26jBXXgweJpAVtFJfd9II9fsxiTZ6Cr+AjYpsg49ktN7OwdSGFXs17G/OwUBoMuZmam8PkvfF4Kk+x4HK6vwh14MKMxvPHqVdx87z3YGCBpKIjxObs9KUNiG29fC8IL2oikklKEowU1HO3toH24D99pwwhoiFg2quUKDvYP4XvUQbuS0sPrKilGUKTCvtOsQTcCOHX+PJRoBFMnzuDavUf43k9ew+rmIXw+rl4XYUtDOKjh5LFpfO1rvwJNs7C7X8LK6joer66hWavg3KnjODk/hUDfgUIpjkOfxSoOD2sM7UF1dxcKh4i+D90DggjA1g3Yui6G3rHxLKbmp5CZycNMxaRojFInzQoNIz0tG//7v/kDvPj5L6KnBVFuOggn0qK1p3TKdQcyqHBYDagE3D6O9raw9fge+u2aGMrz2TROnjgB0wrh7v2HeLCyCafPAiGWWLVgGgbCpiWxozzd4S7z+11kElHoug/X7SASCyIWD6M4MQbFMJGbnkVqbByxVB4wQjiqteEFLNQbjjDduqqjUa+LsZpdARx+9WAQps1EI+vvh1gCdw4HthmQ/P5rb17F66/8FE6zjVwyg+JYEo3ynng0wiEWh4URDYdROjyQ/gfN1DA1OwUrbKLWrmFyegoL9BVwwKo3sbu7i3gsISz56vqmxLTOzs0jGoljev6YeF9++tffwdXXX0fHHYisjpGjFtciAGlRTbDsLGLLa52Dx9bBAZo85XH7yM+dwsv/+f/4FO+6o5uMVmC0AiPgPtoDoxV4yhXY21rHb3z8+N9nRDMnRFV8mAEfuUgIJ6eKiBgaWuWyHMlHIgmUKlXcWronrOnnX/6UyD/ev34T/b6Pr//Gb+KZC8+KWZDym4tXXoAS0LG+uobS/j4ePLiHau0IK5urKDeraLRq6Pa7UnpExj1phZEMhmAFdGiuD7/fF6NoNp/BUeUQjttGIhNDx6kjaBuYmZkWJrvdaiEVTaLZJHPdQLc7kMdFeQpB3IPlFSmTYR38uQuXsLT0AEv3VxGLhRG0giKnmJmbRdfvwel2MD01KbXwmXRaTKpMtjBMA0flKja2tiWZIj9eFKkJ9ffUwvJx7Ozu4d13P8C196/LSQNz7R2HSRUDyRpniQ+lvwMCYALxgCbrQ7a7Wa3Cc5qIagrGYhZysTAsnSyoKs+DUYrbjB10u1B1Hc9euYJwPIH7jx4KIJeBwFdQqVQxURi2z+YyGSm6OXd6eI0/uHkDAZ2nAgkMfB8bG9uyFg/vP8KJxeNIxuNYWV4R0+fOzgaCmopOtQ7D8wTgKZI81JNM7mDYhhax0FMhZkrNslFvDb0SjPXw2K5KNj4VRTKVwOzcHKZmacKck4Glj4AkEznNDu5/eBvLtz4AGhWE+l0oTke09QGNjHsUNV/B8vYWyp2mDHx+38Hi+DgKqRTa9SZ0ntqYQexsbotHgTIZFjFRJmEHQzL8UAveqpXR6tQxe+IExuZnUTx+Cm/euIM/Z7KNYknkH+8rT83+iXk8d+kZSWR58HBVwG690Zb9z/jEU4uzOHdiAVbAR7dSgdt1sbW+h2q1jfWVTbj1CiyfDa4B6AMfFlSENLLbHApDKEzmMTE/gXg+BT0ehGrpAoxhRcVgPTBM/H9/8mdITc3CiGfQ8YaZ6cXJWQQCukg29qm53tpE3+9LPrzmu/A6VShOAxn+jlwWIcuSwXqZUrKjOppOX5KHKA1hURVTlditwDbhgD9Ar9PCWDoh+vZutwHL1hBPhpHJJKQhePHcBcwePwnVDGOgmjistHBw1ESdpwKNNkJBC91eF37PRb/fE3NqWCQ+PAGxpImXe5XvM5o6EIZfGTBR5nW8/drP0Wt1kIqlkEtFUCltyYlTxA7DUA1MT0xKYg7blhmNunDiGJy+g0erj1AQk+pxeQ+oVWqo1+rye2gM9xUNqVQaiVQK0WgcVtDG/PwimrUa3nzrbdx48FAM6AfbW7BVFZloBF67I3uBRViKpsHxBlhaWUZfVZDI5rBw9jl8+tf/6VO+845uNlqB0QqMGPfRHhitwFOsAIH7118cMu7UuHsKP1AVBAnco2GcmJ6AOfCws7mBdCqLsXwBTn8gxrlqo42ZqRwWF4+jWW9hZXldQNs//Wf/vcTMUT7DRtEv/9IvYXJqBvVyRbTjb7z1Or77g7/F8sYKml1+qPoS6yZaYA9IhyPIxhKwFdbLdxFPpzA7P4vNzXVs724gGrdRruzj1OkFnDy5IGw3mfNCbgrNegelwzoy2QLyxSKuvnZVmh+Z1Uw2kxGJBwcHYl5kXrnjDJBIRWUooYZeDwexsHgMFy9eFPB38+ZNbGxsyMqyVCmg6mg5NNi1sXBsASdPnYLrdqW0KZVIEM8K239/6SF+/OpVlKo1qJolxUhd+gjcoY9AYVOtaHUVuU/q6yVLvtOC4bvIRC3k41EB7tQD84vSnNWDkrSk2qGgnADQR7CxtSmJO0yyoWaZ8gmn5SAej0u0paX5+MwnP4ZzF85LbGKpUsHS/QeyLo+Xl0Vy0ao3kE6mcPnyJWSSSVmjUulApA73b99FZe8AISMoBj6ecJhWEHY8CsMKosuCoIAvwD1gDE8cvEFPIhP5PR4NAxggwrSOsZwU+pw+fx6RWFJOb2aPLQK9Hq7+7d9g+/49eEwLYQ6+psv+oWykE9AQzmXwlX/4DzA2NQml28Htt95CxDTRajSg+cDRYQlLH95BR6IqmVXvQwtoonX2B55ILAbdlpzwzJ08jonFRURy43j/7n28+sY17JUaQ823rmGykMMnX7yCyxfPCqMdS2Rw/9EKWk4XoUgEDOWcnS7i1PF5hAwD5Y11tKoNtBvsD/Dw5s/ewN7qI4SpG/cDCLgeVJfAmufDHgI6TZ0mXHWAeq8BT/cQSyeRyo1hem5RypFSkzNYXt/Ee3cfoK9baHmq5PWffuaCtJTevX1X9OtMqOn12iI9oanbCvShDroIqkAsEpECJq7zzaWH2Njah9NnpKKCftcRD0lQM2GbBmJ2CBpBcaMOXQ8gGqHhtA5V8xCNh5DNJtHse7j4iU/hwnMvoDdgfn5E9O18rVM37w08xBn/KO8jnN968pr3FZpJdSgqhzFGbgZEQ25oCiK2jnatjLev/gzvvvEGPKeHaCiKmWIWqtcR7X3ABxq1Oo4fW5T0mG7Xwcr6KsYnC2j22tg7PEBxchyxeBy1KnsGmlJEJT4Xy8L4eBH5QmFoRg0yIBUwVDYkR/Hw0WO8+ta7OHPpEl7/2VXEbQsn5uYQ4ulHYCiTYT8ZB+brd2+j1mlJsdtzn/oivvbbI8b9KT52RjcZrcBIKjPaA6MVeNoV2N3awK+9cIq9MsJcCSjTFNiqgpRtIR+Li7Gu13GkgMaOshQngNuPH6PecnFyLoezp04iGo7gvXdvAoqOs+efx8kz5/HKz14TIGRbtpQQ8Xut2cTKxiqW19dwWDtCjy2nAV/qzlnF7jkd+cBMhm2ono9moyr532QY4ZPa9aFpHsJhIDNm41MvXUHXbWFrcx+53AIa9QC2t+uo1Nt4vLaKar2KVCwqqRk0NVKu0242hkygSvVsQLSz0VgMoXgU4VwS8XQaAU3HxsYW7j18LDIWXyVUI+JmycwQSJPNjXK4WVzApz/+ImYnxtAsH6JZLYss57U33sZPfvYGOoOAAFoONZS4qIGA5OYP03TIBfsSRel2HQy6juR+E7BnEjHEohEEfJ9aQAEc99c36HuUSMkYH3MkQo+itKtyIpDTh3ZbNLsSnzcYIJmI4tKl80hlUtjZ2UG9XhMpA/PNmW2eSsXxwpXnpD4+k4xLKVOQnoN4AtFoDFvr2/jWn/wZ3n7jbQQNC7YVkmhBTQ9InCE19zS7eooCn3py3YBGbT4HwUFPDIrE0XzeNP4y0546/BMnT4lUo9NsoTg+jp989ztwajWg00bj6EjApITvaAHUOl187R/+Z0hPFOV0oacbUJodfPuP/ghHpRIWqX9PxPH6a68hwH0k0Y+UyRgycHEYbbWacFpVDPoOirNzmDlxEqn8JHZKFXzvh69ge78k13hsbAwXL5zHzPQEZqcn8Xh5DTv7JSwcW8TSw4e4cesWFo7NiXb+yqVLOHvlOTR397DzeAXdpoPS/gEe311CfXcLFq8dh492W4Ye7hyCwHqvJbnsAdvAgIy92xXTMJ8bT70oq6KZOpZIoTAzh3i+gP0qbxPG7mFFSoGow25US1LkFQkomCpmkU7HsbW+DLfnQNdphjaE6d7Y3sfSwzXsU8YTMIX17rVr0JUBbCMoMhkzEBCWnBGkkYiNaDwi7b+9QQ/5yXFs720jOzmDuTPncebiZeTy43C6HtzBcHBeXV2R6800KPYU+P02FudnkUimREK1d8TTEh/BSAKaacFju29AlfKtfruD9996A2+/fhWbG6sYy6YwmUkgbZviB2A2PWNq0+kk8oUsDksH0kfg04fRamJ9exOf+ezn5ESrUXexsb6Jg9096R0IWxYKhTEUCwUB8Sxv4vvRzu6OpFEdlMt4490byI1Pi8fj0qVLEuk6MTGBwvg46u0mHjx8jFK1gjfffgvVRkPeL06cu4Lf/Wf/29O+9Y5uN1qB/+RXYMS4/ye/BUYL8DQrsLu5jq89T+Dui2SFEg6LUYyaKvnpSVa9kzGkqS4UgqLrKDebWN3bk+SFxek8njl5HPlUGjeu38Xefg2FqQWcfuYirr3/gaRf0OxH4EmdKFsg660m6u0WOv2eZDs7bg8J0dQCfqcDZdCTFJsg5SF9BvcRtIZgqDYUT4FhAKmEjnwxjEtXTqDjNFCutZBKzGN/38XNW2vYOqzioFpGs9mAZWiwTCZlQFJFep22ZLVrqirxj7FoFPmxPHTbgqN4KDfqOKrUcFiuokbQrpGHVDDwfATF8MiGVGaj+wixmTKTwvx0EbP5DIrZBOqVQ/S6PZy9dAXf+f4ruHFvGW3Xh6KbopEnEzmQMUWRjHeCU7KmjKOkvpjyIP4MAUeECTdM1ROpTQCH9ZacivDEgCk2kpzy5H7IJnLwojmTAJ6GTP4cs9tZwtNxOsJUsmGTeTYEdi996hOYnZ3C5EQReiCAerWC6tERao2GtIumM2MIx1O4ee0D/NW3/0ZOElhyRS18f9AXhjMSZquoBjtko+srCOhM/yDj7WHAwcwnFOVfBwLUafYlu7+4uIiZySlp/vTcLu7cvAXd92EqCg53txET46UlbZnRRBKr29s4dvoUuFHu3LmHr3z+y1hZXcNffutPYZkGxrJZGTCZSd5pNaEGFGkM5fXiWnBYY4qJ6zqYWzwhz8vXg2h2PTxa20Cj7aBQLELXDYkb3drckIHm1JkzspfvLi1Js2ar1YHr9TE5MYmTx4/jmdNncO7Fj+Po8Sr++pvfwvbGBlYfPIQ9cBFRAwizEIpRlk+AOXQVjV4HPcWHGwC6/eEpBtNXNNOE60OM1jwNIsgEDdAhCxee/zhyk7NotHqS4x4OB4F+C1bAw4liHhMsTXIdPHy0hKPyoUQoBq3hALazW8L9R+soHTUFuLN4a9BrwFQ9WLohpyMR3ZQ9wL3IfclTlVw+A4WRn4qHw/IhEmMTeOGzX0JhchpBKwSoGiKxBO7euYOfX30NhXwW3XZN7vszn3wRYduAEY2hctDE9mENNcflHUMxLPEN2KYtg43nOFi+v4Tr776FpaU7UODKidN4MoZkNAw14KPZrEBTgXQmgXAkhL7nimSt2mrACJr4zOdeRq/nY3l5B7c/vCunSEGdMiANsQg18kEpMesPXBlqWUZVGC+IWfvHP30Tx0+dxePlVRlEeFr1+S99GcfOnJZhlIPp1uYmXv3JK1hdX8ezl59FrjiPK5/9rad52x3dZrQCoxUYmVNHe2C0Ak+3AgTuv/r8cZGrMKWEbYxBEwiTTTaCiJkWzIAmcXh2NIx628HK5haqnSYiER2zk2M4fWwBM8UJPFhaxXvv30EwlMKxE2cleYHac0oWBJQGFHT6Ltq9roB1Z+Ci1XXQYjxjPIxIyECAueWdpiTKUPMeZHSewVQQA4Me0Gt3Yds6ZqbTWDg+hvMXF1GtH0mhk6FlsLXTwfXrj/Fwaw/NAfXWjmjQA2z41BToKo/mLRQLY+j3etjfO0AykcBYNiePZbt0iHKtLox4QNWesJ9kFZnswiQMRQChAGn4sIMGDJ0Z9AZmCxl8/MoFxCMWrl//AOcvXUHDVfD9V1/H7lENASMoiS2aosIPqGJUlYQZSma8gRg/iahY7kNwTYbaMnSomiptpZTy9AiMNVVSU8iqE2ERlFIaQqBGwM77ZMMtv6jPjiXi6DKKkLcLKBj0u6LhP358AflcBrlsWn4fEzt60jjLIUFFJEGAFEc0m4fX83D/1m1856+/i3fevia/xwpa4ITBASAcDsHkxhFdui6MO8EfnxcNinyOXG9DpjMgEg4jlUxhfn5eDJTMOl9fXkbl4ABRKyjfGUuaSiawvbMtUYKVZgPpfB6JTBY/eeUV/Je//V9gcn4Br//wB7K/qkclkc303S68gQtv0JfnK42hNNOSue07GC+O46Uv/7IUATW7A4SiSZSqdbzz3nXJaKfmf3l5RR7zRHEciUQS3Z6LUrkiwL3RbKM/6En05Mz0tAwjH3/hYzhz5iz++F//v7j2zvtwGRepeQj6PtLRODLxOFS+DijfMXW0uDdpBNUCIlGjIZaZ+hyMKava3NhG+aiNUNgQaRolXC986jMww0l4ioatrS1MjI9JjCJ6LZyYGkc2Fcfe/g7K5UO0Ow34ng/N0EWSdHBUw6OVLWl2ZeITIy29XhOW7iOk67DNIOKWLXp3stQ8lbHDNmbmpqEG2Xp6JKdt4WQa5658DKlsXgyvNDprQRuvvvIq3nv/mujW2djqDxwkYzaOH5sT1r8/0FDv9DFg9GskCmj0n5gImSFoAx/dRhMHO1u4ffM67t29jVJpV8iDdCSEsXQK0VgIjeoR2u06IhELuVxGUpl4CuW4XUxOT2N6bg6WHcX6xoHsUcZHRllm1XfRc7ro97py7dmU2nN7yGQzmJialHjbW3ceyHNaW1uX612cnMAFFoUVi8PTtXic+jbUq1UpJhNpWt3BwuWvPN0b7+hWoxUYrcAoVWa0B0Yr8DQrIObUF44Li0uwygi+oAFJEUlYISTDUTlKZ6waGzp3D0u4/3gNA6WD/FgExWwS89MTmJucxu72Eb7/g6vwAjbGJ2bRaDoC3A1NF8kG2w/bg94wlaHXQ5cxem5PEk5MU0M8GpKCnIHTBvpdhExdDIekpG0rjICviXabGdOFQgyLJ4q48OxJHJb20fdVRELjWFmr4bWrH+DmygY8ORZX0GmzCdQZAmLKNjwNCwsFWKaJdqOJRDwhw8Xa+gYcz5MGTs8HdMosqC3nYydHzTQVJqEYzLrWpUGUzLg/8KEMgMWZNC6fO4ULZ0/h4LAEOxLHUdvFK69fw+rOniSpqEw50XUxQXp+QJogmYLC+5JiJpr2SFaThWbsojDrZGsH6PZ66EsT5UdMOykLAlJNUnAIRmSdKSXpESwDqVQKQTsoKRwEr2TFM+mUgHbq8hkjqGnKsBEVHlKJmJQVTc5MIxyNIJMdQziSgKKaGARUbN5/hL/69l/hxs1bMuRJ7j/BO4erJ7X0HzH9ZN0JfplZP+j3h0MJTbSDgcim+EXz74vPPSfNs/fv3Mb9u3eg+Z5kns9NT6HXddDutIdpJTQRB1Q8c+E8vvmnf4rf/Ue/I96E+3fv4vDgQIA7QRr11fy9bJxlUy3/m4bjKCVT4TBOnT2Dz33pl/H2W+9gfXsfkVgK5WoDP3/zHTjdLo6OylADmjDvTBgi++p0emh1OuJLoPSExUmt1rCsiScL+ewYzpw8hffeeRery9swVaCQtGD4A2QiCYylUjA5rHFjaQoqbOt1HeiWCcMMClPuDRQxp9KA+vjRY+xsVxGLqCKhiaRjePGll1Fv9RAMxbC7vQPb0lE53IUycJCNRfD85QsyJB0dHWL/YFcGilgyIYx4udrEvQcr2Nw+ZDolHKcnhtBIUJGc/lAwiFjQenLK1RcZFQIeEqkEtKAONWjg7IVzwt6PT8/L6ZEVikpPwtbuHv7sz/8Sy8vLMpiFwpak0bB9NpdNYWZqSoY1njKFkxkkcnmoQZYqGbBYdtXzUNrZRWlvB3dvf4jd3U15/L7rShxsJplANpuQkwDHaUhEapxRqUFdUrAmJiekIfn+wweIJTMIGGG8/fY12EEL6URSPAsy2EkLcAaJVFJeI+lMSk6t9vb3MfDZqJuXkw8WmPG1xmub42N3XWlppjyJ2njbtkQONggnoSeOPc3b7ug2oxUYrcCIcR/tgdEKPN0KELj/1ouLYLOOQ2aq78HQIHrXiGEhbocRCobFDNfp97F9UMLmbhmmPsDMTBgT2QTmpyelVhyegb/7/mvY2K4inhqT2zBbm8xXu9WGryloe64Adf4uSgQI4lttFuYAibiFRNSSZAvJcNcJclUBlWwtZG05zaq6BoyPJzE3n8f07BjK1TKisQxOnLiMO3e28K1vfx+v3bgDxzBEwsH79vyesNaEDyyASVO/a7BYXRHZhtvtYn1zG4qqwSXjrDLNmQC4J9IQ0WgrBOwYauZ1aoRbaLeZ9wz0HGAyqyAV1XHy+Dxe+sxncebyC/jTb38HP33rOpY3tjGABjsSERZ9MKBWXofnDRlyGmyJtKl3px4bGMpMKJNhSyT/iaCSI4Qkpoh8hwDVF8adf6jlJvAg206gyX9LJpMiIyAQcZy2REWeOnUSxfE89na20G7W4TgdSZ/xvT6mporoOQ5OP/MM7FhYWOXCeFEiCInSfd3Eg7tL+Is//TO8/ebbktQTjYUF7LNY66MvPkYy3HzcZDr5mITR73I9+/Ic5EQgFMbJY4u4cPYsYuEwXnvlx9jf2sRkYQyFXA7ra8uSr9/udFGp1dDpuTjxzDNYunsXzz/7rMiddne28eD+fdG4h8OWrAHBO59Xq92UYYEpJzNzM3j2xY+jMDODzMw8br9zHW++cw17+0fY3T0qQHtRAAAgAElEQVTAzl5JWn8J2BmRyd/Lxz0+Pj40/roszhrICRBz7Pnk+LwpR+KQFLZsOB1HugHcTgeJsI6wFpC0o/FUCrFQRCRDjuugVKuhVK/IMGvbIbnu9A8YkRg83cTSvSVsrR4gZAOZbBzzJ46hODOPrT3u9ZSUeu1tb6Fa3kciZiMwcHHl2YtIcvBymuh02kin03K9uWatzgAf3r2Hh4/X4PQ8GexCpoJ4WJO0IBpsQ/QmUF/fpT5eQ6vVgBWxEEnEkMykEE3FpWCM6ToXLl7G/OIJxKIp/OjVn+F7f/cDAbc83Wk06lIuls4kUa9XMT8zjSi1/AMPdiyJ1HgRoVgSQTMEywyidnCEnfVNHG7v4N69D6GoPo7KR2h3OmJKFeN3PCqDClOKKIXi9c1k0rLni1MTmJtfwP7BPj73hS8Ls3/9xg1pD6Y5la9fpka1Wi2E7RBskcsMkM/nMDszI9GwBPL0huxsbsnrhtr3fn8g7wU8beFtY9EYup2u/P88OTtx6QWEjr/4dG+8o1uNVmC0AiPGfbQHRivwNCuwt7mG33qBDBqP7IfJMrqmDtsUWfBi2DA0C92ui71KFUcNB70BEAoCx6ZNFHIJzBQLmGG7ZSKPn772Ht65dgemFUMqlUW92hRWjcZA3TbgapBkjjbj3HpdNB1H0l2Y0x6JGIiFGZfH2nVVwDENk7GIDXZNDrp9MXHGojaOHZtEvpCAjy56fRdGMILTp5/HvXsbePPdO3j73kNsVqtodztiYiP76/kDScswCLo7HXgEkGpA9K9kvRn11+31RYLC8h42g7oEb2ziJLDSFCRjIaSYktJn4U8dPWdoOKQLwPR8ZJIaxvNJvPS5z+LKxz6JD5ZW8G+/9de4u7wGwwrDtPlcyNup0FRDmEhp9/T6AkJENuN7kvHO/5NSE7LulBnxiJ+APRAYaraZTCMJNQq18kPZDUFrs9mUAYfFPARuZImpdSboNHQVxxYWkEzG0GjUEAtR+05AY0tNvbDywaAkdMwdY2KPgunpGYTDUQF7bLllxN7Vqz/Hn3/rL1CpVgUI8YHoXDNR7ygCZk2aLxUSlu6wzZTK5W5PBpQ+c9YZSxkOydoen5vDFz/3Mijdun/nQ5HLHO7vDU9F2m1JCOn1++I98JUAVF2Vhs2J8byAdzbmhqygyHb4+8jGcigiY06pBgehi5cv49LLX4RhWkPpFQ2SXQ+rDx/jRz/8MT68vYT19S1pT202HcSTcdk3fC6u2xPDLu+70+3KCRVzPanz56mJN/AxMzMj/oJS6QiNWk2kPtmogVwiJR6QHJuHBz72S/tY39kRk6NHIMr/+R4ymRyyE1MY6AYe37+P0v4hMokQPv3ZT+DzX/oS9g+ruHlnSWRh5aMq1hhN2GvBUNkO20OEspKxLAwOA1ZQYk5pXs6PT0g06wc3P8QHt+/J641yqKitImrrwmqbiio6d77uPdeV0wp6IlLZBIJhC6qpo95s4Mwzz4h59+TpZ+BDQzqdx/s3P8TG1i4ePFqWP3w9cmDmHmbDqR3UcWyyiG63DT0URm5iEsl0DqEwB+Ag1h6toHp4iEqphPtLd5Edy+Lg8FBiN9nPwFQiGo6toIpYiIO9h1wmKQMCh6t8Po+5+XnMH1vAiXPnEcjmobQ6MkAx/YkA3mlT4tSU1wfBei6blZM8Ns5Wq2Uc7G3LgNlpd8SXE7JD0iPAXgSN5UxytRXZsxwGnK6L3OwxHP/ybz/N2+7oNqMVGK3AiHEf7YHRCjzdChC4/8Zzs2J8ZLoFuxIFdAU02HoQth4CvADK1Tp2SjU0XRpFFcQtoJgzMJ6LI5dMIJVIIWQn8drr11E6csQAl0hk0Gl1EGTcIY/mTQ0tv4tmpy3gh4y72x/qnwlEDYOgWkHQCCAU1MVwSJZbU3wEVUM+OIfsu4lUMoxcLgFNV0SXPICOcDiNtbUSGh1gaWsP1+7dxfbBAWymTxDYKp4koYg0hbIQ5jmbJgZuT4AKQTs1uw7B5ZP0F9LpKmUzqiKsYTYRQZigkCbPfg+aGkDQtGTIQK+LE8eKyGYY65dDPJNHYe4k/tUf/DFefeMdBMMxgJXtNI5SGxwYGkuHwJ1acP7x5Dv16MJWD/qU1g5BYp/Z9NRrB0Ryw5/hyQAnB+qZCcwJLKvVisQfJhIJkaTwfnTTEJBCsydNoSy8IlvstJowg5owkfw9bWqzI1HYYQunz55GIplEIV+Q0xMm4HxUPHWwu4/v/u138eOfvCr7xbJseXwE/gS7cj1FwhP4e8MsH5PIf2gK7jjyM5RzEOBGLQsXzj6DyxfOY29zHSsPH6JaLonJlM+tclSBZhriNeD16ToOuq0Wxot5SXfhmlUqFfFKxBOxJ2uoyBAjkor+AOcvPYszV15AMJFG3x2gdFiGrlEOMStNmzfeeR9//I1vDguWmh34HIyYOmRbcn/NdhOmGUQwZIt8R2ICfUaEqsjkssjmcthY35Bhplqtod/rI5tQkYulkU+mkE9nZGDZ2dmWJJMefQy6Lv/WaXXF5Dw2NYOO7+PR0n04zRbGMlF8/dd/GV/5jV+TU5oHD5bxwQf3ZMBYe7xCn6sYNufmp5FMxrGwMC8txExPkRMlSlrsMFodB2+/+x7eeOca9g+O5NqbAbLuHNA16CxdC6iSLkOQzGGCsZrRVAx2JCR/6s0mXnrpkzJ4MeXJh4ri5DSW17Zw7/4j3PrwLmqNJjwlIOCdnhl6JaIhC1PZODDoQw+FxKdQmJhCOp0Vs/n920to12uoVSrY3NwQec7OwT4Oj8owgjbSCQ5QgNLvwVAVGewNLSASrWQqKYMd98RXvvLLSI+NIZrLIpJISSuxZtrQNQPo870tIPuG7LvXbmJzYx37+7uSXGUEAJsmdkZFUs7kK3A6HSlvoj6ecjqPDbiaJolMpmEhWpzGma//7tO98Y5uNVqB0QqMGPfRHhitwNOsAIH7bz4/J6Y5T1MkWpAJCjYjEoNh6AETXaePg1IF5UYHXf6SAJCJANl4AItzRSQiYViGhVbLw5tv34LrMw4wjHA4Lvp4n8ZU14On+WhjyFhSutEhmz3oi0bbtsiCMtJQwvCgqzTJDsE721OljEdREAuzfVFBt9NAJp0Q0Do1w8i5HOoNFiCV0XR81AfAtTt3sbKxDtOy5PeoTMfwXAHK4ZCFyUJBZCmV0hFajTo6BOyMyRNjJzPApSlJBgdqlsm0F7MpRC0dFvOnQ0Ept9ENVusAtu5LJnUwSL23Dt8M4fSlj+Mnb72HP/rWtwVEMFaSz4VDiOIPIyaHBlVfEn0GT5h3MXaSrySbywiQJybUj2QxHxlSeTnIBg6hPTPkOzg6OpK/U98u6ypFN4rIlXK5HI4tzIuGmYwlH4FuqALGCKJ5bTknJNMJaaXVdF3AUSabhaqZT74bMA0Tr/70NfzJN78lpwC8FZl26r2HxlSeApCt1qF4lK04MjD1e678Ln5x0CALb+kqTAUYz+fwseefg6WpWHv0EF2mD1WraDWHw8Th0ZEUB9XqNblfg+22MaYDMWYyhLW1NRimJoVdLLcSuUe7CSNoyHA4NTOHkxevIJwdAztCaU7ttXtSxmOaNjqdHl559TXcus19s/Uksz2KvjeU9ny0zv0n14QnGfIVCGC8WEQoGsb6xoZ0BTRbTQwYjWgqSIaiGIunkI7F0aeGvlJCx3XltIT6dsZENmoNuVapQkGaaB8vPYaGPmYnkvjaV7+Ml774BaTGCmhUWnj4eBP37jzE3TtLWJibEdlTZiwjp1YclHhCQ8+BSS+FD7TaHRyUjuR53bpzF9u7e8Iq+24LEUtHIhwRwK70+5Izz9x0AtSACjlN4QB36twZrK6vyWuyUa1gZWUN+cIExiem0OTQMTaON958F3eWllCrN2Wa4HsKX+scjFOWinAoCM2yYEUiw9OPS5fRbTt4/ac/lxMK/uH7QqvTwubejkS6UleeTiZRLOTguY4UaIWChgzvPClz3T52trfl9fGPfud3EIrGEMmkoQcpmaLsL8g5GQf7JTQaTTTqDTFJdzstMfLydcGBKRLUYXMY0HQ5YWM5Fferrg7bd/naCuqmyP4I/tnHkJxewOnf+idP87Y7us1oBUYrMGLcR3tgtAJPtwKicX/hmMTbDZgHrvBwGxIRFw/FBJCzVGbvsIxqu4c+y1A0IGZ6WJyMY356HKahwut7ODio4869DfQGTIIJIRZJSk15gG64gQ9fo7CFrY0dOPxwpOSAgNE0BACzqZHsoeO0xFBKeQPz1yl0IIuYiMfkA1yAe7spbabNVksMcskUUy6SqNU7OCw3UXP7eLSxiY3tbfT8AVwCSkbtkeUU/Xof6XgclmFIhKDTbgpbqJvD5BcCUIJKlRGGugJLDSCbiGK2WEAqShOfL3IegiSn25eTgFb9CAGvh4liAb6q4cHGFp7/zJfx/r1lfPfHP4XNtlIFIh0asnqEyE8Yd2HdPQHqBPD/AbgP/51AmNGAZLOHjPuTJJknwP0j8E8zcLValZ+hvp2SCXoG2ACpqTomJsaRy2ZQq1UF1DL+jwbeft+VzHMy82y+ZFNtbiyLaDwmmm8mxlB2EU8mJW0nlkrjvXfew7/7xjfRbju/kG6jiERCBhNKZlSmyChyrTkEcbAg4zmUARFoKtB5nQM+imM5zEwWoZCBrtck/YelXEPm08BRpYK205VmTP6d/gSamgNPpDOUY9UaVSSSzJ+PDK+1RjnLQKRPiydO4PSzz8MmG6uo2N9i8+gOmrWWlGa57gCPVzawVypjbXsXu4dHYhalDv2jE5DhoMRBi76JIdvO5BYy7hzWNra3BLhzUGH+ORniiG4gEYogZoUENNabNUQI4gn8eV05r3JN6FewLGnm3N3YgRFwMTMex8svfwpnz5/F8ZNncFRtQzVj6HsaHty5L2z9zRvXRXLD/8kDE68EPRTD1CG29h6VKwLYKT+h2ZUnH8xa5+lROp5AkHKsXk+iSHkCwvsgg8/3hWfOn8XLX/q8XEOTWnW3h9Lhkfxh2dTy8irOnD6L6ZlZPF5Zw1vvXsODx4/kWlF+57TbGEswacYV0D42MY4zZ89idnYO7UYb7711Dd0nngImJ9XaTSyvr6Naa8t+ZyTq3Mw0UvEwMyylJGpoqFZwsL+Pjc1tkQj9+td/HSdOn4Fv6sOmVp42BCNykra7vYutzS3cvvUhapUyBr0uatWS6OdPHl9AMsLyKXojVJHjUdrFfcqeB77PqJTP6UHZr2zIpV4/Mb2Ak7/5Xz/dG+/oVqMVGK3AiHEf7YHRCjzNCuxuruFXL80JYFcMVcA7WSyN7DaNqWYI7VYXh5Uamo6HgU7QqCCqD3Du+CSKhTS0gC/6652dMja2jlCu96FqQcRiCSTCMegewYkvRUuOx2bJYW41Pxz5nYx7NBJByCZLqKLba6HZrMHtdYRFHB/LCgDNpBLI59JSyU4ARI039cj7+xVpJ00m85JcUWt20Rp4OGw0sLu/hxIbFMluBi0BEgSWZM3I2lHiwhhG6nrJyPGx8PkTUhPek0u2jABsXUWeUoSpcSSouR+4krlOo2UsmZL0nMPdLYQsHefOPoPC5CSqTh/BVAHXl5bxrb/9PnzVgMPW0yCBO3XgHEmGX0O5DPXtjAwcDOnzJ22tAtwDBO5DsC5G2Sf//RFg/4jBpjSEbCoHiqFUJghyxYYykDVmqQyZ3WazLuZXghTJ8O/S9KtJAg0bYAsTRSQSMUlUUSgnZ75/OIRYLC5mylRhHO+/cx1/8iffRLlSB39IvAEWoyB5/jDUBFOm4PuKSHjILHdYRERJzZN0GZFdDHqIBlUUs2lYlI502sK6M0KRrGpgKORHq92W6NCO05Whx+8P14zynD7jQyM21tfXJfElnU5JYpFp6gKs+f3i8y/g5JXnoYQi8JttrN66jbXHy6J/5mPnNTmqt3BQreHh2iYerA5ThoIssuLrg9fgo5OFJ9eNAwFZaa4N2eKd/T1UalU5tWHFFvdREArChgGbSST9AXq9LrJjuaFvgbGjAEzVQL/bQ6vnwjcCcOg/sFVM5pO4eOGUgOji1AwWTpzDwVEHq+u7eOuta9jZ2oJmaBL3KU28/aFBWWRX/SdDBii5GqBLQMpTHZ7wUP/faUlCCxn3iB2SRBnqxxXuQ6+PYMjC/uE+5hcXcPHysziqHgkLTSY+m8khEoogEooiEU+i1Wjh+PET8ho7Oqrg3fffw43bt7C7ty+Np0cHuyKPWjx1AtMLc2i227JPVUUTL02n2ZGTFJ4OsKH0qFZFx2GyEk+8gMliAZPjY8K2i3E9qKPdamBlZUUGx2efvSiFXifOnEQkmUCr64q+PRpNIE09vR1FuVzGd779bXzA2Ep/ILGV2XQcRb6/mDSqD43hHCh5MtR1umKmTiWSMIygZMJL5KrL9QXi7Kv4B7/3NG+7o9uMVmC0AiPGfbQHRivwdCuws7GGL52dQcAIwAwFxZDJkh6aCIMai1lM9HssTerA6fvoa9JvipjmY3G2gFwmSrpQGMbSYQP7pQZqzQGUgI5YJIFEJAZL1SXijyxyz3dJZj+JLOwJmzosMrJF404NuqoSWPQw8Fx4notoxBaGLZtOojCWlqzxTDItR+BbW3tYXtlGr69IwoUf0OEyFxqQHPed/QPsl4/gMfec8Y6UvxDI9HtSzKIwuQUeTJVRk03By4SdNDzygfrU9CtAIqRjYiyFmWIeMfbK92habcsHfL09TE0Jm5oAANs2cer8RTz/0stQs5N4785D/Kv/+/exfXAk8gvqj6kH57H8LwL3XwTvIjv5ReAuUhkFdHsOwfvwz0c/81F2OwG56JcNQ0A3hwSTUhm/h0Q0JkkjlEFQXkIjJwcYMu4E7pRZELgnEnEUi0W5f8pNTMvEgGCOOuBoBKl0Bsl0Fq9dfQs//MGP0O32pVWXE4Wqc8DgIPIfpDIBMIWjJz4HXm8Sw7zv4b858LttxK0AJsayYpTkoJEIhcSgyusylPDQiBsQ0E6AzOHPH3DIYt7+UEefzqaxubUJp9cR1p0sObtqud6MSLxw6SLmFo8jM1aAQfPryhpWHy9LUQ/rTD1FR7vnYr/WwMr2HpZW13DUaApLzLIwOekIqMK+ygmIPxygWFQU0DTxbjQ6bTTbLQHK7CxgNL8JBbb4Rqgf57r4iKQSMExDnguHJxYREXQzJpUlZY2jMkgwn1oo4rOfeRFTMxOwwzF0Bzq+96OfY2PrANUqU1NcGJYpg5UQ7gMaVQcyIDB6kuvD38EkHArFedJFUzilQzyFYR+B5vuIRSJIRaKiHeeA1XXaItuiDv/cxfOSKrO5vYm+70tCD6VJ3PvFfAGFzJjsLQL48UIBuUJBBs9qo469/QNsb+/g9q07IjWKxKLYPtzD7bu3Zc8logkYCvsDeiiXKyg3W+hTQGbqMrB5dMIPXJG2ZZMxYcglaUpT4LRbkiTDwezKc88hFk/g+MkTiKUTMjBsbu4MPQrBMEJWRJ7j8sMH+PnPXhGj+cJ0EelEbHh/ii+mfEkI8nzRtbebPInpoFAoiDmbCThiAmdLMRTEJhZw+jdHwP3pPnlGtxqtAP3h/OQafY1WYLQC/1ErQOD+xbOzUA0VVtSW9AgCdx5d6zwmZgZ7P4B2tweHaSBKQPTiiaCBqQKBdBJOpy7GwFa7j1LVgeNQGRNA2IogEY0irJkwn5gWRUMdoHFxaMpzmJnusdiIko2hFlszmN5AvSnBqY+xfEaOtSnJyaUTos8+Nn8MjXobDx+sYnevgoBmIRSOw3E99BjhBl9KbjZ3d3BYryMQDILKdcplhJn0B5K+Megy351tsYYwvYTSYdtENMyIPogBksHX8bCJiVwSxWwWYQqy+10ESGnyI1xn1ryCRNiC4rtyfG/F4jh1+QU88/IvY+eoif/z//h/cOfBI7TJbPO5S7OpLsPMR/T6MFFmKCH5CLjzv39RKkOD7Ueg/RfB/UfAncU5BMRk1dkIa1kGTN+FNnCRjMcRDAYFtCfi8SHAHngC/MikiqlUVyXWMZ8bE8aREhrKZ2heDnDQoZ57cgKJVBo/+MGrklSigEk3+tAAHBgIQ09Gks+LkpaPgDtbaj8C7hwSujSZtlpQvS7GEhby6SRsAmEFiJgmNA5Umo5oJCzSBNMOCfDsez5aLZoMVbg9VwyQlH6EI2FJKzo43JckoVAkJBn4BK+HpQPMzc8hEo2Kzj+TSqFNE+nhEbqdjphV6U3uB1Ts15vYKpVxd3kVy9sHsKIhMCOV6859SvhNGQqDZci4R8IRiTVl6ooXAOqNprD9XbLbAyCoKNKcypWgMZdAk9IW+gfYEcBrEDRMGAERgaDneaiV9pFLBHFioYCXPv08Fk/Oo9HuYn23hLtLG1he38PK2pZEFNabdehsI5Udq1BhNgTwT/aSfKengCVrbk/AuDTvqppo7vmHkrG4zXbiAPosR6OcrdtGKpPCuYvn0Oi0xGPQ5WuWEiQlgFQsjtLeATLxBPKZLDKptEiU6K0IhW05qQhHo4hEYrDtOJbuP8TVt17H9VsfoOt2JeKVuvZB1xW/R9thGVsPHuNOzWE0pcYhX4YSV3odWL7EU7lOsyGpMEz7YX/A1PQM4skETj9zBi2nI82yu3sHMoarAQN6QEM2lZaBZPnBPViaj3QsjGQ0JKdkXDkO6xzEuKd4MtRpO/Ielc3mkE6xBCoOXR3uA772IoU5nPi1kVTmP+oDZ/TDoxX4hRUYAffRdhitwFOsAIH7F87Ng5oQsq1sSSSj5na6sDRDCpD6riemwK4A9+Hxvq1rGM/GsDg/jWq1hM3NTSJY1Js9UPLccz3RhCYiEUQNSxhHRhFS7jFMHNFF9y5Ri2SRmR6jkVUmcUhQC4Ro/gxZ+OSnXsTt2zdQKR9IbXm1XMbs9ByOaJg9auGwVEfQjkpRUNPpwun10cEAjV4Pq1sbaHS70Gxb2EwW8DA5h0w+j+C9XleYR4NsZL2NiKFgLBPD+FhOtOg0SDJBRlM8JMj6UfMd8KAM3CfpFjp0m+AkgoDPmL59VKpleJoBPZrC5Ze+gHB2Er//jT/DjTtL6PZp3lSFweaTHOL2IeT6e9nLE+BOYPgRCy9mTxYaKU/07k/AA29OUMsvAnbGJpJ9DodseUzMvtYHXQThIZtOyzqz4CmXSQ9BNBjDGRIwSXad4Jvxiel0Bq1aU+rhmQ5C+Uk8nUKj1UQ2P454Mo0f/PBV7O7uQ1VNAerCfCuU3lDOTqhIo6Qhg5rLa9LuSDQfGWECd2HcOx1Y6gDFVFg8BEFNhUlPgz7M7ObgyAGk1WkjFIlKpjaz9pvcZAOCcmbu02LryzBEg+jaxjo8Md3qSKUTYl5kKRDbYjk0cW14vxzUlL4nU4Yk7PQ8+EYQu0xQqtawtLqB5a0SIqkoBupQM07ASjmFwhMFAksm6tg2yrWqAHfKZpi+0mS+PwOEPMAKaALc6b0mq8uUGoJLkayQ6eWwouli+NUYvdobSLFSIRNFMRfG+bPHML84g3AigXKjh+//+HXs7JfR6vSHGnZZEw6BfGzcU0PwLqZm5ifx+dFjwIsfAHrsM6D0hz/DYqwBJT0+DJ6wSBHX8HG6Xg+TkxMYnypic2dbbt/sdGSPUOJEOR09CFHLFpaef6cxO06gzj2l6+KRKIxPIBiM42dXX8fNux+i03NgBg3ZGxzcyazzhIAZ8R4HeBZf0aTt9hFUVEm8YbFW0GDMJQuvmM3O940hV8f2VO71cCyKbD4nkqZavYF6vSmxnzwx5GlPPBIBz2Aa5UPRsxuKh3jERjRsDc24lHjJUEipHvdpX+RjIcsW1p2nVTy9keuk6gjnZ7H41X/8FO+6o5uMVmC0AvLRN2LcRxthtAL/8Suws7mOrz5/EgN4wmam0kkcliuwqQ1WVGHQSocV0UEHQ2GUyjVJa2DMeDYVkcKeTrsl2dVk9up1Bz2XgJyJDhoilo2wEZR2RrKKZCwl9ULoXj7eJ0kYzGwX5cfQmEm2PWjoMAwViXRMymBYUtN3ugIsGFFYPiLT35RWSE23YIUjwghS7uAAKDXqWN/aFM3ssHWToIByCweRaAhe35WIOn5AU4UycFyENAWzxRRmxscl3lHYUp0sZAempgp4YPkLdcA0x5G11DVLZCme38fmziY2dvcRSsZw9spzuPLpl9FyA/iDf/ctvHf9jtTNE7ARPLGyXXTTAsI/8hUOQfgQyg+dpzxLlL+xUZXAWIyH2pPs9iG4F8237w+Nvw7NmxpiLK0JmgDbP20TiWgEsdBQ887oO2qcRSZEA3DQhG3bwq77CmMBDejMsWbmvd8FjyK61P4igFgih72DOj744LbE5ZGpdDpNBG0TihFAg1GPmo6O00MoFIWiqKJ7pq69WqkJYOTJSqfVgsfEEVvDeCIkJxb0HFALHrIM0VwzQ5tgm0ZQabKl8TKgou/SIKoMJTziDwBc6uXNIA5ZS99oihQlEg6i127CNgMo0GxrR2Hoplxv9/9n702DJTvP87Dn9HaW3re7L3PvzJ0VMwMMAA5AAlxAUhQX0ZREUqKWkhL/cEpOuSq2U65KOYlSUSWxXSorUkwmlE3ZVkmypRJlydFCUSJBUiQIEgSJbYDBbHffe9/OflLP+/WZGVEqOZi/6kvduqOL292nv/OdPs/7vs9ij4QqJXxv1xO7wPbIQdcJ0Bi6eOPOFjb3j5DJ5oRyQ8knQXqvN5DETcO0ZC9xGzsu9z2FzwlJsOXUh44uWkKldvI9Z/WMpG6yCBsw0VWKtVAKpUIuJ4DQD2jD6KLfaaJgJjBdyWFupoQTK/MCTC9deRtevX4LX/7qc2h3RyK85OSGXWJahPJJCdQJLGUK43vizEJqFgs6LZlUfHhOMPS0iLKp02AhJXx8Crg9DwUGEIUelk8sS6HRbLVkjzCBltMqFt8UnbKQ4fqJkJvPMBa28lxR1Jkv5GU6c3zcxcdatiIAACAASURBVPrmNnr9nkx1VPAYCwRFTaEPPs8ldz+5/7RBpWBXiokkJxFKAM7in6/PdaP2lnuP4na+HvcJqX66pY/3BM9YQgLX/BETlxNi7cpikQ413AO1clkmUJwmJfWUCmqiuHjYF71FpViQBFcK42emZ0TwTctI2oeWlk/j5If/3lv/0J08YrICkxVQ97kJcJ/shMkKvPUV2Nlax4evnhbAwRt2rV5Hq9WWGys7vBQ4ttodVMollGtVrK9votPuw7EjmGYC1Upe6BMECwQO7FQxtZNdLo7dLd1ANmMIh5c/M8k0dHKsx5096baTW20o4Ze4LfMGK1QE8nR9JHXFgU8n0xj2h9BTuozfya3mJKDXH4p3dDptSEokaT0jDdhvNbG5swknUDxg2kGqbrAvzzccDuQ1CKzoax64LswksDpXx9rCApxWAymf/tqlcXdPdXfZrUwETFLVpADRAg35fAGJTBKdIcWNLeRrVTz+9Dvx5Lvfi73DNn7pVz6Lb33nFaQzeSSSGYx8B27oyPPFo/e44x5TYP7q2QzHHXceAoE7QQyRDp1plG6A05LhaCBuKsViHoahCxWoaOoSsLM4VYWuBUj4DkJnhBSpLVokExD6kxOMsuOZjBJIBUmkjSQShgY78kTkmzQKGNgavvu9G9jfawqNoFCwEPojmNk0tEwanSHTRDNyHgwjC8cJxP3Hc3x02q2xGJOFwxCmnsZ0XkfdSqFgsfOZkOCmvKGEw+SUE/ATWHKfqa8xtz9gE5jCVTohafCiBBwtgc7Iww4pMJyK6EnMlvLIG5p48FuZHJIJxZ/2HAplHdFYiJgzmcJRZ4CO7aPRtXFjax/7za7w14XQTqpMxoBuWihVqkhkMjg8PpYpB60taf8YeBRee6A7ih+qaC5OG3h98L0yFEn2ua8mJxSBsttbKOQk3IeGRq7DdN8hQncg1qO5XAoz01WYpoF3PfMM3vtDH8Off/HP8YUvfgU3bq/LZIte9rQwJDhnAcafI8cW33kiXO4Pcsp5XlhgcDphGhm47khEyvHe4z4ggOaUg9Xk9PSUcOV5rWRYWJAipin/egpHVe4Ai6e42OQ1rPA76VPMHWD6Li0ibduRdeIX14iPYdGiJgPjOpXnYnw+WI1xGsEwJ1YkQmcR4XOkRL10LaKzUzolBSaLCR4znW9kQsVSPwiF7hKSUsUhF0XRTFP1OCFIoFatybTmqNeGw0kE/edHA/GMr5cKWJydhiEUKU2oZlO1KRF5kyJVOXEWJ3/ov3nrH7qTR0xWYLICE+A+2QOTFXjQFdjZXMcPPLoq3W4CCCubFR704eGhdNjYYSSNgGmJ5WoF6+sbElyjxG+ks/DGrEvXjwCUVoSkpPouu2VJEXQZyZQkJBK48yfpEOy0CSAT6gyTStXj2YgnSOPd3/cceK6N3rArSZ9sx5EKYJpZ6QgzFIhMB3Z23SAUPnFv5GDkuhgiwl7jWDrgHvnsJpNQSdXR5Cc73QSO9LomcOMInjZxGS1CNZvFxZMnUCRgGPVQyLKrzJenEFJ1whMBHSgUtYCtVfKridPI/7XpT26YqM/NY+ewiSfe+V786Ze/gRe+dw3HrR6SGVOKIlIR7nXc1fMSQP1NwJ2tWwVKCGD4TfB3j1IjKaWcMJCrnrfkJy0tU8Lp13DpzBpy6QRCAScONAIoKM5yknQZIyPd5LSWgTtw5T1rRgLD0EGYziBtlXBr4xCvvHYHg76vhKqlAtJpcrY1ROmEdJoJ9sRML5FGq9UV6s3x4RFajWNEHi39WJxF0tGs5w3k0yHyFHlyH2oJWEZGJi7i3z8G7OyeChi7D+Rxz3IvkVjvMTQnSqIXRNjaP8RtOswkgdOr81iaqaFKSgRfOWJSKZ2QRohCT6YdPF4k02j1Rzho97F13Mb2QRPtgQ1QIEtqR0ZHvlTG6fMPiYsMbQhv3r4t3Wh2sEVM7fvKrYfTCVLBwijG/PI37O7yepFzLKCXHfOEaBJIHXE8knySoLV+4PRRyuqo1wqYmaqK//viiWX8wq98Rjj+r774Cv74C3+OZ5/9miSe8hwSGDNwjCCduQQUkSogHIqAnJoDAfWuI+FjpKPxMWLNSp993xcwTfAff0sSL9NopRtvQ8+o6Y4C7SqDQKYf5Otz6qERaKvOv6xLEMLzVciaTE/CUNmDkuaSGYPssRj7foE2hbNiFxoDdxbKDDqDygXgFwXbFCHz9+K0xNcw0lI5cLfEwD0inYh8ee5N3xcwT1oMCxSuz16zgQFFux7Fwi6MBLAwU8fpE8soF7IIHFeoc+TvUx9Cykx56QzOfGwSwPSg957J4yYrMOm4T/bAZAUeYAV2tzfwobetKVtGivwiYHl5CXt7ezBMU4Sc5HwSANA9o9Vsy9idN1ThUuey0okToOIHQoXgDZSpkRTb8WZHAJ9OpGGldQl24gianT0CdHE4oU92UtFFCNz5O4IQAht2MfePdlGtlqUznrXyyJpZMmqE80wOMY0nXIIR20ePojKGOyHCbqOB7d0tAdQcg3M2LgmxwqHnMWkoCWddcWf3drfhDBzA8XFmsY7Hzp1GLaej327AsUnHIadZkVhobym0H7qM8PE5S+wKSVVhT5GATTMsDJwIH/n4J/HV51/EN154CVt7DbGFZPdf+sTidKhA+/0//3rwLko9JUEUcMROO6kKyvZPWWw6Ql1gEJFhkkfMKPukCGlJj7n6yGWYSQ29xhFCm8JbV+gyXG52/4Xrm07Jucskdbi+jVHoSjjX3NoaPOh48aU3cWv9EL2eKyAsmzMkXCdjJEWcycRKcTIRK0jg8PAIj1y+glbjCHtbWxh0OxKqxQkAXULKVhq5DGAa9F+RNyMFFXUHlmGqbjtdXCQiVu0ToQuNpzXK2z6FIJGCl8hghCTu7Ozhu6+8LCB6dWEGZ1cXMVUqIMNQKPLAI4ZBMSE3lOend36opdAZudhttLCx35Bue3/kSuHHvaMbBlbXzqBYrqLTH+D2+hb2Dg7FF50XjtA31FmR4oLWn5wKcfJEvr1jsxtPigrFrSy4QikaOWWgiJaUkBBJ6EZWNBWDbgvZDDMMMjKRGjlDfOSjH8bf+/v/ANlyHchY2Li9gc//9ufx5T/9ooiJua8pLpf9rZPaosTQXFQmjPI98Jy1u11kLUNElwTlBMIskPg3fCz3Qb1el991Oh0B5PwdO+7MVpAdJ+A9/qkCtfjGuTe5FvwK6PDkUCquzqF0xcdfKqTr3u9kAjEOI+NPgmueJwJ3WStmEYw77nHnntOieN8SvIuvPo9PdAiRAHdSgSJmSXAzckrAjrvvy4SC9D2P9Bjfw1DoOeT8u5ItMD9VxZmVFczVKkhqFEpnkMtmkc/lBLhXls/i/I9MOO4PcNuZPGSyApOO+2QPTFbgQVdgb3sDH33HObnp8qY6HNmYn58Tz2PyncWPmmPlVEpAPGkwBPEcF8c3ed7c+TekbAyHIxEM0uXDSKZhZsip5qg5KQI9duDp4MLRPvmp0jHlqHt8QyYwJZASioR0oAO0ey0JYOJNmE4U5Jeyi2cYlgA50mQcP8DQ9kT0R8tFMo93jo+wvbsNEvLZZacXN/m1BO7S8UckFCBOGEqFHI6PjnC4f4xw5KGUSeBtF07h5Pw0bI7R7a6A9rR0+IBkpGgyBJcUGJLfPaRlpj0SEBmyO2jmcPLcQzh/5W34wy99FX/05W+gazPoKjXmZivaQAzaYyATd5j/6jllN5OPIdonABoHOI2BO8WedNwhmDFNXeg/aWoF0iwwIAm3V688jITnobG3DZ+6ATqEQAlmyQknXUMoKXS4EQGthmHgQs/nMXdqDRt7DVy7sQU2olutIZrtjnD+C4UscnlT3EBY4NGRgyCK3Ov9vX2848knMep2wQnPoNNGlnQYU5fOetZIIGtwHxBQK8oF9wAj5i3TEmoVaVjcQwzIuUuYkX9wQqG45EilEaRMDEINr91ax2vX3xTgTu78hdMrWJmbliAtnrfEmOIRg39ywVkAHveGOGi0cdDu4bDTR2cwEqvFlJ7A6bPn8OjjV/HmjTt46dVr6PSH6A9G4nJDjrZQRuhzrtCr0jK4vuxzUpaksz1yFcAfaxoYJsbzEyfiEvpzX0uewaiPTFLROvwgxPLyLP73f/6/YeXkaZjZAvyIGgQTzXYPv/sbv4k/+aM/liJbrkUm+eayYLdcutD0endsFIsFAcDHjYZQzwrsOIehCIWFt24rug2B8+zsrBxzDOoVJSYQx6fYAYl7MKa6cA2UGFYJpfl83NN8fDKlKDF8bu5vdu/lMyUgVUsB+Pg6iPMM2BlnEcS/U1kGkRT4cdHAv+dWjQPJJPhL6EzK4SgG7vwsggRcUdfqS5HFf9M5hg0CFl591xfwHjHJmRz+0MN0pYgzqyewNDOFfDaLnExFkkLl4ucYgfuFH/1vH/Sjd/K4yQr8rV+BScf9b/0WmCzAg6zA3vYmPvb0+bs3TXbocrmcjLDJ06X4jl+8CZMzS75uLpfHydVVNBhBPxwK15WhRbxhK+Duy02THvDsmIohIHnsybSEmNCthh13AhoF2lPIyDicAIzgNOankjdMzvpAAAFFYZZhwdBNiSJnt49CRYopbT8QfjsFtuyG8ia8dXiInb1dpMyU3MwpwGVYTaiF8lz0g6ewjcdSLuYlPZP8/qQXIOW5WJubxlw5ByutQU8x1dQT0ELwniblgV1pgopEgERagy0WhQQbBDYajFwBKauIp9//QdzYO8Ln/uPncdgdwI6xt+BO1bG835v9fiDzl88pYZ0CfUKTGXOXCZ74HOy2Dyj+S2jIZjMw0nSKYaqtDTOTxlythksXzpLsjN7xISLXhj8aIfBsWXMWR9msJSCK4kAWAGlSjEwDuWoNXjKDaze3cNyxoaWz6A1cHLc6GHTbMglgAZSnIDZnir0ij4lOMnR1uXLxkohE+60GfGeIXDqJvJmBZRgwTRYNymJReMsEeUGIflel49KqkDxuUmcYP6/wOrnQSsjM9yt8/1QGfkJH2/HxndeuY3NvX0ArAgfnT67g7Mll5FIadNpejoEin49f3De9kYctpot2BxgFkdBmukMbYSKUJNkPfujDOHn6HK69cQN/+Cd/KnaM7JDzXPP9SvARR0BjNTHBMjv5nBSwQ8trioJOBg/FgmPTTMPSlZiS/2P6Kq8v7jF72IHvjmR6lc1l8LM/+1P4uz/3c+g2uyhVpxAlUnDdAKm0gaPdffy7f/M5PP/883JNsrAVF6KxQNXKMjvARb1ekQCynb09RAGvKUuOjV3xGFTz3wTUpIXElBZeowTjvE5J75F9K0g4dkNSOgueEN/zMRrZQv1RzYDh3cwCvga/uFc4CYjpNfGev7/rLtOI8RRIionxpEwVCqqjf38YGQsS1rT0rI9TZCl8pZ6AH04s/OliRSoWP3v4WcW9xAJr4EfoOa5YT9I1igFr9I0/d2oFs9UKqsW8uBHRQpa8fYrSiwtruPTxiR3kg9x3Jo+ZrIDc7yfi1MlGmKzAW1+BvZ1NfPzdl6SjxU4d770EGGfOnBF7u8Ojo7sdPAJ3AhTDMHHixAns7+0J/53/PzuhjuOh2WxLR4xgJacbqmNKdxI6Qgj9gtZ494A7O71CzxDaA8VmynWGB+I5tHZ0kStYkkxayBeVWC1F/rMpKYtp3VDAncE1fijcXXaBW6MRNg72JL5eJzA0MgLcGSZk02WlVIIzHCgOru9K8Ay79wROmucjn0xibXYaac+GldFQyhuIQkcAJqkP/HsGS5HS4WoqLIqhVeRkE7jTQjNbLOMd7/kATly+gps7h/iFf/Evsdfuoe/SoUSa2eKoEXca4zTU/zJwJ+2Afd0xMUPEqQTuNvq9rjj+5CwC3ZRyjEklUK8UMVOtYWl+Fnang0GrhQRFlPYQg15bjj1rUvSbE/AsFpAk+qaSyFVqKNbncXvnABuHLfhaBoGWhpY0BMwdHx+h2+kI/58aiVwhK6CM7200GGJvZwury8sI7BGSoY80u7ZaICE4RUkdNZDIKNtCcuJZmPF5G8fUHKTFGYeWfAS4XG/y0+X9Bu7YpYiaBU5UkiB7/njo4oVX38BRu4OMbmDY6eLUiXmcW11C0aRrTVIVAASFLAAjiMi50e7g+u11tPpDJHUDfdcTe9FiuYgP/tAHJeTniPtbS+MLf/Ys/vzLXwWDZ8llJ00sIEAcaxTEKZHpujK54ATElO42A68O9pvQM1J3qWKJGQOeK4JRdqLpPx+xYB20pQNcqxbx6KMP42Mf+xje/swzUiBTR0It5XDoilDW6Q3wxrVr+PSnP4MbN27K6/H6IECmZ7oC7g5qtQq0ZIQ7GxvQwqRQz0iJYaeeBQWLdn4OiJjWNOV3/DzgN0F8LmfJVOlex33sasQ9PxbcEmSTtkNRKvcBu/48nzwW7u14gsfn5FecU3A/PUxx5TXoY+66FEURi0m1TwjcFc1GUW3ksRQpR5FQhPhTigsCdxYx7NgTpDP4TCZlKXnPLBw4MXG1NPq2i4guPMxKCF3MVIt46PRJzNQqKFr8LKPIPiPFLTv11vQyHvnkJIDprd91Jo+YrIBagQlwn+yEyQo8wAqQKvMj77ooHV/eHCUBNE83EkM8uwkredOVGyZ7XrwJIiFUGQpYLTMnf8u/Ybur0WAAEGBkNOQNQ/jo7EyTnkABXdyplm67iMrYFVadYd7IeRx0+GAXld0wl6mS+SxmZqexu70rQSqkz4pYLmOKYJCuHx5Da3oDSWscOA6agwE29vfQ7PSgkeKik1JDAWUSWjoJgzQg0kqkUGHIlCuiOkKCTABMFwuYzWeRTUTIGQnoKYIAR/jgiQQ96pOwpABJQdMTcDxazPljP24DSdJlEmmcvfgoFs9eQMfX8Iv/96/i9Ttb4LOYJpMyFSUh/ordZe4PWIo7kDFNgaCcAl1SccgflgJAOpt0L3HQaDThuw5WF6fFxaSYt/ChH/wBVEo53Lh+Hf1WE0SbgeNIMinBtMuQqShAmqJVCQQipxsY+n2kDAu1uSVoegHXN3fFRzxp5iSIi97hpAVRkNw4PhbwySMSr/RcTrqa7VYTnWZDRH+lnIVyzoLm2ygaGdQrJXGOiZIR0pYSQnc6PQHRBNT0+KZAQbQRdMXhfhFdAW00KYJVws6Q6bekSKRNDIMQB+0BXnmTqacDeU7PGeHU8iIWpioomaRsqQ49pzCpJFNHNRGF0hv+pdeuIaKVpefDT2hC+7n8yGW87wffJ97gXOsgSqLR6eMLX/wSXnjxJdi2J51vEWlTIMoCWKZB9AQfqowC7hfLkkKj2erK5IYC7mIxK53c0UjZQxbKBemI28Meep0+TMPE+9/7JD74oQ8gnyvgytNPw+uPkEpTKBpiOLDF0ehgVxXRX//6N/Bbv/nbijLjByiVS2JPyddnGBc75q5no9PrIvSVrSiPm931/f39u9cgC9vj42PFi9eVVSjXmFQZjx7rY+HpXUcYsSNVuhd+K568Cr+S5xgHrvHvuT/uXeukaSlrUzVIuVfIinh9rAFRwFx12ZWAOxZx33OkEbpROiWFlEq5TYi9I6k6dLdiccnPKnUeaGE6kjVj4WaHGnww2KkrhW7kDrA0U8fZkyuYrhRQyBpi2UngLjT9MEJ58Qwe/dQ/foBP3clDJiswWYEJcJ/sgckKPOAK7O9s4cfff0V12yXOXHFTyW9lx70ztroTQE05Jd1U6BKj69JJy+eKcpMkUGDHrdslx5v+5gnkDBMmwbW4ryg+OIkJelLRZDgGj2/iBO78N1+b3TwF3DVJadVNE6fWTmFzYxPDwRAZ2szphlArInEc0SQmfjhyBLiTKkPrwu2jQ+EhJzNMYyW3PZQuK8WGjFAXLnJEfi/dQEIU8hbxK0LbxmK1jKVKBanAhsEwKJM5juTxkwqjrC5JRWFHMKETRBKsqYwbgvZkSufMHlHKwtrFhwGrgF/77d/D5kEDA1JxKBhk5/A+4C4CTDrrjL/vBzPKqz2QMT9FrYlUWooWwpZBfyg+4gQ6nmNLuuzlh87jwpk1nD+zhn63hY31m9ja3IA7ZNc7Al02itmsUAPo5872LXnxtAgkhHIDByOMUJ2eQ7Y4jRsbB9g56iJMmwiZAmop4TKtOLOGKe99/c4d8SfnE1AHwW+mkjYODzHsDlDOZzBTKSGTCFEyDZTypqyjRkpJkuDZw8jxxOuewKjb6SJn5VTqKCccFNqmlJOPvFe6yos7S6Acigi4/QjNoYutgwZaA1vSO33bxvx0DbVSFhl4MNMMmTIF/AahhqEdYMBpUbsnIUd3NjdBYkaYTGDl1El84hM/Ascdod3pAYmUcMs55dnY2sWXv/IXuHHrDjybHWE6IbkifOQ1IL8QMTHdUNKYm5sVrvTmxgY6HfqnA6WyiVIhL9MSrhsTX73QkX05N13HubOnceXKw5ibnxX6ydPvfLfwQxIpQ16TugqC0Rs33hQfeIYOfeYzn8Wd25vCi+cXBdncS5xmcZhFO1ROqFIsLgOyWxJYWFgQXQtBNjvtDBsicGfHXQLTxl134cF7DO5SW5d0NWULGfPbFddfBOZJ8uod+WwgcOe6sMOtdC0MjFKTIjVxU8cYi1PlGvgbgDsvezWZUtOX+Nrhc1HhHj8PBa7S/U/R3aglr0MHH74f+sR7PCZOb8IUAi0Bmym0YvZuC7f9zMllCQYjratAu1RDier5qVNeOo3HPvVPHvCTd/KwyQpMVmDScZ/sgckKPMAKxFQZAnfeTAnceeNlUmB/0Bf3CRlJj9M+SQlguAt54fw7dtx506Z/OyPsh0NbaAi8ueXJn2VHnA4sWlJsIHnDYwf+fuCuwDt57qrjLgFMdAoZA/dqbQqrJ1extbmF46OG0GjYNVOztoQAFI8A3AvQ6nVx3Gxhv9nAQastvHfSMJK0KeR4nfx02sUJ6gik205OLikJ1UoJo94AhpbAcq2KhUpZUkeTkQ8jQ0BNHjPXx0Nag4ABCX1JRdLVj1Mq2WlkWFXayiFl5LF05jy8pI5f+63PC6Aceop/rPw17nXc7xenfr9gTwH3EAkWNSxuKAgmPWNMbSJ4q1XKOH1qVUD76ZVlTFXK2N1ax4vfeR4He9toNI6h+ZES1HoBSvkcBr0ufGckXWsmSFbKZSlM+u4AVjWPXKmOVt/DtTd34MFAysphyGkHu7dmRkAZBaUZ+oM7LrZ2dqSg4/EXi0XpQLeOj9A46mCqbGKmWpaON33lSzlTaDAE7se9Dg6OGgKI84UyEgwVcjwpjFgy0V+fkffSLRf3nBHcceeVS0/uMYOGXAqkCd4HDnojF7phij+/vBZtDL2hTINMMy+Ul6HtoztwMXR8NNp9lOv0Z09j4Iwk4fMTn/oxLC8uoNE4kuClSDQVKZk2uH6Eza1dvPLaNbzy8qtoHLfFfpJTAEmzDRkuxpAonjsNc3PTKBeL2NralOtEz2RQrRWQNU0MmdAbhaIPqNSKOL12CqsnlkQwXKZuIMvgpx6efPtTwoEnr50de4pdSbG5vX5L+PzFQgX//t//Bv7sz56V4pFTGXbwlaCZ9BIpv0XXrI0diahJWVxclN1I8M5ri0UXJyk8l7FwnXtMKDO+snIUVxlSdgJawyovd5UnoAryWJgqwH0sROXf8hpXTjfqS66h+4C7FBtj4M4yNf5v93fcY1FqzHW/+xhpMCixa+xMw31JagwnhPziurM4EToX3WvYlfc1aCz8ej2ktUCmQifmp7G2sohaMYecpSMv9DMCdzXxqS6fweM/8T88wKfu5CGTFZisgNy+Jxz3yUaYrMBbX4H7qTK8QTJ8hTdoBi81moxVV/ZwvMmx+y3x6gKp4xAcdcNmt90e2RK2k89nlXWjbooTgyaR6pokYcbAXawgx8IzggGKVCkUVTxvTf03JmSGjEL3Ua5UhVvLqHnSOUgbEL4sQRzH8+ToBxGO2y3sHR5ir9FAuz+ET3DHJlxGUWXEUs5QgkR2bmlByI71sO+hVsmgYBmYyheRT6eQQ4QSBZTsqmuktXhwfYr4XElglAmCjPlDJDMEdCo50mJCaa2GdK6IXKmC+dUz6DkRPv2v/x3Wtw5kJK+cY5SAM/6Ku4b3O2zIh9vYdYMAGeSIE3BoCfGu5zRiZnZGgN4z73knTp5YQioKsX7zTYSug+P9XWxt3MKg30a71YbP6QJtCkc2ClnSWTT4ro0w8JCzmACbl85+zxlg7uQSzl16HJu7Lbzyxjb2Drt0dUdKp3DZRZTwhfokFnt+KDqHdq8vjiW9blc6wNxLo/4A7WYTlXwO8zNTKJoZ5I0MEpEnx0PLm/ZwKLSmbK6AcnVavPr5WApJmXAaDHtIRZ74a9P1g/zx1oD0kkg68aQwcA+RwkOfnKEP6aLTk57nKk3bQPqsByNkaOuZMeH5GnpDH/0RzyszADy0Bz1U6zWMvBEefvQRfPAjH8Kw10Wv08Jw4Ahg17NZMSlx/FCKRgaUra+v4/btWzjY25dAJlJnqMdw3TGVI4yQzeooFfPi/MNCuF6roV6jHaOL44ND6YRPzVSxenoZD52/gPn5GSmMxOs9kYDtuLhw6RKKuSLSKXrBs30ONDstNDrH6I9GqFamcevGOj772c+h0ezB0C3pKMcFsaSO0pkoMc5aoEbD9QSsT01NqUJszEMnxSTmu8dddBYSEU+5BE7xW3W8Y5EqaxTuA7kuKPq1HYxGQ7lW4rAmxU0f89LHwD22iby/e04BsehNx5MoqRDHxS7fx733NLbiHP8dgbvoZHi5iHDeEy99UoFk8pBKyd4Szj2tWymmdUIk0zrsQRcpUrAiD6uLczh5Yg71Yk5oZ0zzpVMT6U6c3NWWz+Hxn/of3/qH7uQRkxWYrICswAS4TzbCZAUeYAXoKvPx91ySm6DYyGma3MDJcd0/OBDgHtu3sVfHcT2dZcg95s1WpUYq7/XRkCEuEU6fXkPjqAEt3NRSZAAAIABJREFUiJBlqE5A7w26edCfHeKlTbtHdq7isXkM3GXELh25pPhaE5Czy0muO7v0uWxObNyMjCG9arp2sPNMEGt7Ho7o3b63h8N2B0MqB2kHTzzNtiyNWJKaAHiKApmGSLqKCDMtCydXFlC2DJR0A72jAwyODjFVLGC6UhJeaxA48EJ6cdN9gjE5yraQx0oaArvgGctAZWYG+XodfioFM1fCibUL6NkRfvnTn8XNW1vKiUQ+tVj0KGB3F5zfZ433/b9n8UMuPjv6BO5WLo+HHr6Mj3z0h/DwY1eQCHwc727BHw2wv72J3Y0N2IMeRv2WWAuSP07qgmc78rOUL4gNpE2Rru8I71qnLSOnAWYGl554HG//gR9CFFjY3+/jL557ES+//ga6ww48b4RkmhMAD5lkRoKN2EVm17LT60l307Fd6QKH9AkfDoQ6RUtKikPzlg5RFAS0x9TQtR0JOmLAEbnqvk+ffO4BTSYeJAVl0xHMRAQtcCV5s8uwHN8XkSuBO6kVLNSCRAZBIo0RrRjTGfXfAg+BS3d/V+w7mWpqOxGGdgjbTwj9hV33404bru9hcWUeP/6pH0MykxDgP+z1MBLrR6A+O4NEWsfI9jC0bRFC8hphV54OOkdHhyKmZnow6TUs0cRpZTiQgpQol+dwbmYGxVJBBMVHhwdSuC4uz2J5ZQGLiwuYmakj9CNx/iSg5foygCln5aXTTWclaiX2D3bRHnVgux6mphawvHQKv/rZf4vf//0/QjKhizXiPfqVcuOhPoATgbjrTIoM6TL8O/q2Kw67smqMPxvEdYauKhR6U9QpfPZ7HHPF/FLThbsdb16bdKMRfjz3+z1aS9xJv58qE3+ESQEvIUqq+34XvIvVJrvkKjhLFcAKuMfuTBSbpnmNjN+D8PCDCPv7h0J14WNi6g9fj8DdcUP5TLFHAwHumUSAUycWsLo8izIF1GmmO6dE2yIUv2QK1ZWHJsD9Ae45k4dMVuBus2rScZ9shskKvPUViIG7jL3ps8wodKYClssiTiV1hl8cndNxhWIu8mp5cyaIJm+UNoqJRBKjIe3i0vjY3/lhvPLyK2gcHAoITEUqDdNgCiYi6OPQIhHtjfmuBJAELhLIJJxaAkja6UXQMjps2xULP9o4SvCTlZXAI9IL2PV0gwC9kY29g31s7+2jMxjCIwhOqjCkKAmxbGSnLJ1RnF3yimnnOF2vY3VlGWsnlpAgf3c0RHv/EK2dLSR9H9PVsoQM0Q6SdBuxwxtTIdjJEzpQRnG1C9UKppbnoZkmjvsDnDxzAdMLK2i2bfzy//VZ3Lq5LbxqL/BIl/4rVJnvpwzwL2LQRdoJWQ+WlcXFy5fxwY98FFeffEIST4+PDrG1cQd7m+vQk0DRMLC5fgv7O9vwRj2E3lCEkp4b0xo0TE/VBPAwzZSJmBrfXeSjWi5ibnUZMysnsLJ2EUtnHkW6tAi/bePmnTv4+nNfxavXXsRg2FRWkiziQE5yRs4Fi61Ory9CWe4V4Ta7jlBCkgKiPFQKWeSzdIpJI6Ub8JmImytAt7Jw3EAcUUiVabeOBOjPVouoFwwYWoBgRFqWDZ9TII9OPhBfeAI1vj598t0ogZHjI5lKoUrvcjrouEMg4cvkaOh4GLk8D0m4YRp+mECDNpCODSNr4Qc++F6cPn8azeYxfP4uQb62J5z+ucVF5PJF9EbKx90LlC6EGJL7iWtKLUYqoUvCaeh7QjlpNRpiobqzs4V2u4O8hJel4NOGMAGZnMwtTKE+XcbCwjwqlRJc7nsWsXoG3U4Pc3OL4k7DoDP4GmrVGg6OD3Dcawgnv16dxcWrT2P9tZv4p//0f0XjuCOe/yIqFx90OvBEsv9IL2IBx2ubx0d3GQJ5ctvZjZZO9VhvQfAtQk5ev9RBCBCnWD0S4Eu6SfxF56lYtKroMxHSIj4d89HHNJj7AXv8OnGxKscpSQV/2SpVGD8C3JVgPgbuFLTH0yseE3/PY+bvpLuezmBnZ+du4JNw4cd2mVwb0o6yVlaE2inNF0rW6dVFrC7NImfoMGgJm6FInfoVFusp1FYu4rGf/J/e+ofu5BGTFZiswKTjPtkDkxV40BWgOPUTzzwydldhOiPFZH1kszkBxRQgkrNKm8CMbsrNW0WgB6iWK+h0O4oH67MjGCBnJvEP/7t/hG8+9xxuvv6mgDYKU8lxZ2Iq80LTGpNSY0qMGqtLeiTdZTIqmIkhJ6QaEA6wuyk04bFHNjuxBC/sDBIk8m9Ip2n1e9je38XO/oEAM5APnVDhTOy6J9JM9dTEJUMSMwHMTU9jcX5O+N1TxTzmKwUMW02EjoN+s4Gj3V1xPimWinLDJmiPKFAlAGUHkkCGHH09BT+dRG1hBlPLSxhGEfabPTx29SlkczU0mgP80i9/Brt7R9IBpd0ixw/CNx4HwijwoohI/D3tHsU3JsFQHhP5fB5rK6fwrne/G089/TSKFa5/H612CyN7iGajgZe/+yKuvfSS8Ntr1QqcYQ/2oI3Qs4UGYQ9tcT1JhAGqpTzWTp6QhE6fYlTXEarU6toaHrryCIozc7C9BOpTy/ACHUaujEy+iNbhLp7/9jfw5Wf/FM6oJ+e30+oIfYrTD90yZSpzdNRAs9GUCQkBVMEyYaSTyJk6qoUcXLuPfqeNQEsJd57ddpKqWNGoiUwCOou4JGDAh5UMkKK+AIEA5B7BuO8JnYZddXK2fOoKQ6DdG0hHnFSZerUiegZOFZKpSOxAaaPoBeRBZ+CFKRG17hweoWePsLq2ig9+5AeRy5kyIaKlZegyiCxEt9/H1OyMUEva3Q66vb5MLWR/JBhE64oWgQJlLaJPueoOswPPrvbOzjZeffVVsYUknYyAs8CpzvQUFhbmMD1dkQTaYiGP6ZlpEWCz+CBlrN3pYnpmBlNTMzg6OIQ9clApVdDpd9AZKD1HPl/C5Yevolicws///C/g2y+8JMfNICi2qJVolGJqUnk09LodFEslsUksV8rim3/cOBaqiRTt3H4JRUnjtS8JyxlOmBSHnZck35ftUNtC3romgJnPJ4Q66Zwn5LOExT33MwE5qUIqdfheN53XqkoFHqfijqkyfDz/G49D0chUh52dd7oDkdoVhzbxs4pOR7ymAs8VLcp0rYpqpYyNrQ0cHh0qq0i+Fi1EhacfIfRCSXUmbUyLPFhGAmdPr2J5cU5Ae4b+/yygOGGjHWxax9TJh/DoT0yoMg9675k8brICE6rMZA9MVuABVoDA/ZPPPKbSJyX3Pr4x0ofalw48b7iMZCftgF043sAJSHSdCaaegHN2Pp2hI2D7H/z9n8Obb9zAy999GZ1WF/lsTkJQCIB12rTJzfVeWiQpMwTqBECxPSTFZATzpJ8QAvB2z8dJXihH8WLMSMaOcpSh33bXHuL21iZ29velA8jueqRBhKshx+rkujNgM6EjlfQxW6theWFOiomsoePhs2uoWRn4IxUqZY/oQb4rXXyCp3whL4E4IX2xaQMZ+sJ75ePpRW5rAWZWFlGen0eUsZA2SpieWcXI5qQ+jV/+lX+F9e0deKTc0OdbaDIaOTgCEFmwiJsOLQUZLkR+Dtcpk8aZc2fx5JPvwLueeg9q0hnNiFix0epgd3dX+Ls94ZcfY/3OunTghRKQSgrVJMNgK1KLXAcaaTGhh1RI54wKpqpFlMoFsdE0CkVcufp2zJ88g6YdoNHqwjILWFheQ7fdFx5wqVpB4Hu4c+cWnnvuL/DGtVfRbreUowqDmwj03EA6sQy0YgeXxVatXBKR39x0DWktxPrtG7BHfeTLdeTKNVj5Avb2D4R6xQKC5ztDhyItgo4AM+U89EQo/vN8X3R+ialG3KOSVhoCI8eV5xnSg71YRqVaFYcT8qJTaTonDeAO6QLEfZSBG0YY+iE2Dg7gahFOnVnDu9/zLkShj5SmiYMSLR9ZoBIgEuASuHc7FG/2pMiiU0m5WBL9hUxy0uSgZ5T+Q6gYrhQwh4dHODjcl448u+btTguXLl7E3Pwc6IBSnyojXzDl3M3MzKjONVle6TRanbb8/uTqSfQHQ3FL6XZ70j3nutMBqlSp4dKlxzC/fBLPf/M7+Gf//BfRaDPwiV1iXQoqroXwxUNfuNtxWiqpMiwOuZ/iMKa4ix3TZXjt8/2S687Phiihod1pg8FtEmYlOgyVfsvrVBXodKIJYNBliO45Yx2NpKJSmHo3NZXXtvoQi6cD3DdxFz7+GX928NzHvPl7NpLk0mtSaFncO6GH0ytL8t3qNHFnawM7B/uSrkzff1KyCNrpdMVPmWSKe8hBoZTF2XOnMD1dk+wGCutJ8VMUOcBI65g5dRGPTTjuD3DXmTxksgLj63xClZlshckKvPUVuAfcx90sAe73/JTZ0eY4XWzbMoofyi8CJAFL4/RKcpiZHJrPWfjED/8IDvcPce2V1wXskW+ajBICEihZIxiKw4YIVu+KUcdhTOy8Z/gYtjCJaJNMq1F0DFJuiDnoiEEwHmoJAZx0OhlFPu5sb2Jze0eAkvDGE5rQZMRFQ4WNwnNCLM5XcXJpAbViUbyb3cEQ81M1TJfzqJZKipLjBThsHOP6mzfQbDXlmB17KAz1cs6QzjGt4qw0fbqB+VPL0CwC+ASmFlaQLU6hkKetpo9uz8av/utfw42N23IcIwbKjNeZ4ISiN1KB6Dsdd9k1hh8VSlg7ewZPPPV2XLr8CDJJQ9nsuS4G/QF6/QG2t3ewubmJo6NjOK4jHVDpegaB8KojdppDFR+f5ATFd5DVQlSyKZiaCzMdoVwuoVRn0NI0rFIVjpZBywmRL9Vw4aFLWDvzEG69eROeH2Fx6QTa7SampmoIksBzz34J33r+OWxvbcBxhmNxIyc15L2PcHR0JIXQ0sK80E6KDPEZdrG3vY0cbfZqU4joCOOxWElAz2TlOdilpl1lRJpNCjIRKQk33hf6CT27qakQ6z8SfUiZ8rlfXRweH2MwsoVWVCpXZJIjgUtppVUIXNJ3KKolLx7wEgm8ub2FMJXCk+98Oy5fviT8eQpTpfs/9iQnyOW0h+475KW3Wk3xSKfQt1wqSSHB4jaTJmhX0yT6m7PQ4XVEikyr3ZTf8bF0mGEHXdbSD1GtlzA7W5frTFx5ZBqVkn3c7vakc724tCQOPsPRCAcHB1LAyXWpacjlSzi1dhbnH3kUR3sN/PKvfBrf/NZ3ENLCkn7lNoOQTAHWUeBKDgG7/twvLEZIIeP+Ib1ExOoE52MOP0EyBeIUm/J4CN5T6RQG9hCtZheuZCuQB24IeGeRwCJUrE/TGQlLG9KvnqJqCV8K5fXUJ44cvlwD8j9qGeR/9/Qf93Pd7/d7jz+vVNddI50dkeMin9BQTqdwdnkByzNTAsht18HW3i6O2x2MHBaXAVsCJHoJ/cYw09CtNIycjtn5KRSKzKmg7WtSKH5Mc00EkUwL6icv4vGfmVBl3vpdZ/KIyQpMgPtkD0xW4IFX4G8E7gSSwmNVN+84Ql1ukNK/5Y2VyZABms0+AsfD0mIdVx99DP3uAK+/+jp8h8E+GehJ5ciQoMeziFPjjrvyaxYhWkL5XRP0kAohwJ3jcXYvJXiHEkg1TidqJ+WENJn+GLgPAxe3Ntexs7cPhyFDggYIqvnkfI2Q+kfMTNWxemIe1Xye7VD0Wk1J16T1IMFataw6qhy5D10H+3sHInoVEZsjZA6UcwlUihZOLs9hZaYiSZhX3/kkmqM+to+OsbByGla+juOGjXxxCt/45gv4ky/8OQ7bTdDEMUFfa47zhW5DSoFaTYLE8fgDYSIpPuLv+8AHsHb2NNrtHnZ294WWxI6orEmKCZBD6bR3Wi2hw8SJkOLUwfMWuvBslRJJWr3b7yDt25gpWZguGohcFlcJVKemYBRKItLshRpys4t4/MmnsLh4AtlsAbdu3BKfcHaC9/d2hRt9/sJZ6DkTLz//HH77P/wWjo72pfBg19y0cmQTYWt7RxxtpqenxUKTtJZRv4dEFGB+bhZRMoFmr4vh0IGZzwsvXOwCI03CltxhHwU9hbyeRDVviQ87Ey5Jt5BVYzVG4B4q4M7ub7PVFgCXyegCurmPuV7ZLJ2L2G0G3KEL1wkQcdJhWtg4PISf0vCe978P9XqNTCsM+z3pIg8pyvZIzfElrKhSqaB5fITDowPZt9VSWQTdLI64ztzzDGHiTxa4BMf8PYsKUtHYeT88PJDudrlcQbVaEcEqee3zC7PCoeYamFkFpvk1sl0Bx7WpurxfFhEbGxvCm6cuhQVdqVzFyuoaLjzymOgGfv93Po/P/dqvi8tNMm3ItIxVrC7H50vh/f0dbe4b0smECjN2j4kLdtd1ZMpA+k+2YCmamMHpTx+HR8fqPTM9WAoFukOlBbAziZabvD/oCnDnvuUEhK9DbUJMj5GpmtBYSGEJpOCL+e/3BLYqPfX73ZfkY2Ec2qZ5HopaAouFPM4vzKOes4DQk8+akeeJJoa6BrmaJUyMwVSuAHZax47cAXQzBcOiTS0/k5j6rIA7Fcr8WVm5gLf91z//wJ+9kwdOVuBv+wpMqDJ/23fA5P0/0Ar8TcBdOZ+oTjy/CdfjdFVymQk02DEnRaLV7MHSk7h08QLOrZ1Gr9PDN7/+vNzApesGJqUqzrIEq9BKkTdp+rUToJMDq2mK5z7+Fk5rkqBWF64sgTv58TFwZ286iDTYgY++66DZ7+KN27fQaLYR0uZQAnAogJUf4rGdtdJ49PIF1MpFhPYIzqAn3dvQcQUgDEau2O6JJ3tEi8ChCB6FCyuezyqsKZ0ASnkLF84s4/LqLPJmAleuPor2oI+u62Dp5Fnky9PYPxrgxZeuY31rX1I29w4PkDHSaLXbMsHgurJ7R3cOOuRQR5ChhaJtY2p2Fs+8//04f+mSCD1fvfYGegPFF7/fW5vpl+x0d9odoUwQYNrOUKgXMqGAL5aKBLgmkzMHfSScAaZyOpany7BSgVCAmBKaMkxksnnUllcwSBgiDL5w/iHMzs7ja1/5mohNT51cwbe++RwWZmdx8fwZAZvlcgF//If/L77+9a9J3cEUW4Zf9fq2hA3RfITUlIfOPyTA7GDvAHpKdZV5rG7oQTcsVKemcXjUkG6tiAadERKRL5MNXQuR0xnElJACUAxaWPRIsUP9wT3gTqCdLxRlPRnMxWAoUr8si/uL/dUEnIEtFBjSf4xiHvvdDpKWgSeeehrJpCZCRE5A+E2aCjUV7ETPzEwJ4CT3nbQX0sSmazV5L9zDIsYce5OLCJIWpsLx1uTfrudgY2MT6+t3JP+gWqnCypowdBP5QlYVDbQgTSZFJK642Mr9hN3wErnoBu0sA7GhpPc6j4tCcZ5jw8zhxOopXHnsKg67A/wf/8sv4NatdQH1mbQhTlB8LlKAmEnALwJ/fvH6jo+d12ichBoLQbm/2HGnOFg30shaBuYW5kRYvr21g2azJWvKc51OG0hnDAHFtNHk9K7XpxaCdDUKZj057vuBO/erdNYTLGoJ3IO707m44x4fS3wdxCBexK6pJIbuCGnfRylK4HStjrPTMyhxmkeXHL42XYZSjOJS6cMs9qxSEWnLgJWz0Bt2sHe4g0QqhMWQME4KqcHh+yChhvkJQYDSiXN4/O/+zw/0uTt50GQFJiswsYOc7IHJCjzQCvyXgDvBu9wgQ4LXe10ugll2M9nRpYVatzsQHujaqVW88+3vkI77l//syyS3CMc3nUgLiNRT7Hwr4E7AStAuAJ09fIJY6bjzRqk67gTuWoI0h5QKPPo+4E7HGJuUBs/DYaeJ12/dRLs/QILd83G4kYooDyT9cG66gotnTsFIJ9BrNiQ1VKWH2koAp2fRH46EV+MRaAwG0ikk15xAwvM94QZT4Ek7ybUT03jXYxewMF3CyVMrOGwdIWno8CImbOqYO3EWZr6GG3d28fKr1/DCd7+LW7dvKHDN19Q06AQv0IT+QkDBRFTSNx5/4ire9cx70er28Oprr0k3sU/LTXJ7pROqupHsehIs2za5+fw9JwMjWXfSkwiQCOyTGounlCTDanYf2YSP8yfmsFAvIvJGAijZrTbzRZx7/G049mixGeLM6TPSRf3WN78pbj5n1k6JW03ku5iuVpHPmSjkLKFBsOdJik+708f+URO3N7bx3ZdexeZmA7l8VrrBFLKOhrYcCzu1FPvShpLgO5UxkEhnYHLioaXQOD6ElUmiWszCTEZi05cZ20hKrtA4fJaUGXajByP1Hlh8FUoVsUv0fKbqjkTAa5gpsb2MgTu5+GnThFUqoRd4mFlewtq5c9IhJ5+ZnVV7OBKKRdzZrterAmgH0mU+EHqMWDsWCndpH9y7BMMC1rm7hW6i6DzsWF+//qZQZQgA6Vmfy1lC66HOg+4unCZwX/DfI9uR/UHwPrJHKBUrIoZ1XF+eh8FaG5tMFeb6J8SCktfXU0+9E+993wfwzee/jd/7vT9As90VMO1zFCFBRGkpRHlsSrDN4oA2i+o65Lc4TXFsMv5SnHLuXfL9A9SrJZw+fQqlUlEKguPjFhqNjuzTSOY7Sbj0eqcWhW4+w764RbF4Y8Fjmn8ZuMv0SShuKpGVny98L/f7vvN4OYWQQm1MCeN1IMnL7JbbA5gaUAo1nJ+aw8lyBfkQyFFHQ4FsQoMTBpKnoITiAVKmiXylhEI5j6PWEY4aB7ByBPI6kpwUkrUnTYekSooNAhSXzuDR/2oiTn2gG8/kQZMVmPi4T/bAZAUebAX+JuDODnMM3AW8j4F77CbBm73n2hIoQwpA6Poo5LN41zueEpD4lS99Vfiu7J4WskVxZIgoivx+jrvQZJTtIW/qcdf9LnBP6kIDoKUbwb4KIiJNJhKrRzqB2H6A9qiP12/eQKPTQUQrSYQqyInuE0GAejmHsyeXUDAyQOCg32rAc0biDuPaDpKkJKRMpDK60IJC4dHTMlDZZLLDSZ5ymqYVIR8zwnQtjx//2AdwYr4mAPbm7RtYXFoWl5JRkETXBuZXzsNHBp//T/8Zr1y7Bl1PC5e3026J8woFtASsEhZFBx7dwOkz53DxyhWheWxsbaPZbiOjG+iPbDkWgiZFE1EpswR8RLE2xYNiqB1Ix53OIWSSEGyRYkMqAy0Zk54NjLq4sDyHc6tzsNLKw6bRbKDX72P1ocvwDAv5Mt1pqjg6OMDe9o4knZLjT01Dt3ksPuylQh72oC++9NlCDrqpixd7bWEJ9fll+F6Iw+YAt26uo9sd4dvffhHJFCkkaQHw5RKjrjyZbJAKlDEt5IslWNmsCHf1tAa730EqdKAnI7GHTGkhikzPDWljGsm5IXWkP2QImCO0EiqRyW03zKxMjrq9juIwZ+QEwrcZyAQRTVqVIvxMGmcvXRSRLJ/TGTmwDAMdod34QkHiHi0UckJx2t/bF9DMbvnC3BwK+fwYuCuQbhj62AlFdZH5xUKFfu/suJNqxM41f0eqDIE73VtmZmcFJLKDX5+elY66EpTSvtFFoVhCLp9H47iJb3/7Bezs7kphQYDNYoHHTdcaJqz+6Mc/gXPnL+DrX38eL37vZbzx5k2MRrSfJI0qpqio44stYeOONrvhMZiP7R1FfMx9NuxLwb5yYgFrJ1ckvItrTK/5o2ZXwp+6fQdDJ4BL3YYG8ce3nRFM3ZBJHUW88hrjEDLxZR/z2iXllWWITOVUYFnsDc9jIXBXqad05lFe8upvuBeGyCWTyAfAQ9MLWM4VYAXUdOSkUcDcAJfaCVLwmD9BChRClKsVFMsF7B/voz/solTOI9JC6JYuIzvVZFBaAU7Iikun8dhPT5JTH+zOM3nUZAUmHffJHpiswAOtAIH7j733cXmscEY5zR8/k4D2+N+kiox9mJUwTFm0MXGTwjt2zwjcCbp/4pM/JlQZAneG0BAslvMV+dukFoneVPFVlR2c+LmPO+90pmAnNraIpAgukeKNnqK3jHTceeckNVeoMtDQGQ7gRUDfd3DtxnUcHjcRMLiHo3O6qXg+cnoKc7UCZioFgKCVCaj2CFFAnq+yZEwwlj1MCCeXgJ3VhPybNAUJm6GYzZW0VYoch4MuTCOJj37ofTh/dgV61sC3vvosrr7tKlJmDsddG1974VXsNAbwEzpu3tlErzeQ46+UCvI8DJZi0mu3N5DCIWOYWF07jctXHkM2X8St27fFBpCuIuwkk5tLtxnPc2Rd2e3leTP0jIB4glZFO1K0B1ogGjpFxYDrqXNBslGKkwO7i4WihScePou8TmFggJ2tLdy4dRNzJ1ZRXVxCuVqFZRpoHB+h1+mIgw5pN1HgidUeu94SqpVKw/Vs2NwHCWXP6YUajGwR9dkl1JdWsXb6AtojH3/yn/8Yt25tCng/PGyAvkF6hl7lhnSRGaZFegUPmgFetOLzhl1YKSANX85d1kjDEuqCwn0sZpjSyY47Jxd8HtKohK9tWLKPORFgUBbt/DilEMtAn24nOSRMHbl6DUtrp5DUdRGKkhKlpzIY9HuSmEuaCteUycDsLq/fviM87Uq1gvnZWQnxkv08dmYicFchW6przNei+8/O7g7yubxoBUjh2drckv1OIE9eeKlaFTvWbC6H6elZHB4djbv2LMJSor8YDEa49vobeOONN+CxuBGHJ1+BVy7IuBv9xNUn8NM/8zNodwe49vp1fOVr38B3X3pZvPJ5rVJTEQPie+BXyUUJjvl8MV1GRMDcb1EAxx5g2O/g/JlTmJ+py14wLdKSPHSHDo5afRy3h2j3bRHpOoGrQp1o58nrW9xiQnnfPIFig8q1G/u+qyt77E4z1sPExQ+fh911oe/JBECtsfpmUWvDCEPMWgWcn55HhXajrociC7R8lpsVIwavyQdPGq5Pj/oBFuZnkctlsXe4K8+TK1qS0GvlTPF8V5+N5MXzdTSUF8/g8U/9kwf63J08aLICkxWYAPfJHpiswAOtAIH7p95/9d6Nb2zxoEA8e7CKKiPduPuAu/BuSSXVrRwvAAAgAElEQVQAR+medN1JZCZv9md/6qfx+muv481rN8T9hcE1RtoQG7UkQ2DGfsxi6zYOYyGY4s07HovLOH3sw54UjntK+T4Ly1TsZMRVhrd36ZiRV20P8er1N3DUaivfdj5nyMAnYK6SxXS5AGG2+rakjEq7ld/jjh8XUNz32KLmd4oe2mkBS+Qbc2kI4jgqN01625tYPrGAcr2EK49eli7wc88+i/e/9xn0bQ/Pf+91/OFXXkTLCZDK5hGAI/8MIlpsSrfQkS7r0uoq9g+P8MaNGyhVa/jAhz4sNI/jJjvyx1IwkGLR7dP6z4eVywrFgpQZUhsICAn6KGhkF1Os/MYWe0HgCijmmjMtlMBDoyMQE1jdAXKah6cfu4Cpoom05oH7YX39Nir1aej5PIqVkohx+b4R+QJ62WXnurFzzwKC58qiyJDAJgUMXRe254sDje1F0FIGzHwZ+eo0Lj36BCr1BRweNnH9jZvCg2eSa7t1LBSlN2/eQavTpf+h2B0Gvoti3oKRCFHJm5itlcRVJnBt5Ck8lb2UEKGvhAQ5nhRDtPmLI4EEbPFYA08mFdyDpPwQJHL90qaBMJXEuSuPoDRdF56/Y5MSRatAUsGGsN0ROkxVdV3UahVxyrl14yayOUs46TPj8CLxKCfFi0DWNOD5ig7Fb4J9AnfaSl68eBGzs7PiCENfdxYFa2unUanUJAGVbBYSyJaWlkX0ydRbFjqGkZXO/42bt7C5tStTBrlO5TVYgDLNdiwd1yKcPHkSP/mTPwUzmxNrz++9/Bp+53d/T7QSeka5y8Qd67jTHgPkOCApTkkVgbpQ2rguI4z6HTx2+SKqZUvExgTTPOdOkMTuURuH7SGaXUcEoMr6VIVA8fpV4vSxfmbcLee68SpjcRCIcJYoXjUU7qfLxIXQXwfcxeUqcqEHIU7UZnB6eg4FLS3ORGI3a1G3kRYROQXRJAHRFchIkva2JOes1WogoydhZTl5U57zLCJJsRFBuRCXEqgsn8PVT/z3D/S5O3nQZAUmKzAB7pM9MFmBB1qBGLjf7VoJXh9bQ34fcCdVJgbxMXDnTZy0AfKrCdxp81YplLC/d4iCmYNl5pRfdgBYJjuZtGlUHXfSRVTnne4T6t/SDR533AWUCZjXlY97/M3xuZa66yoTUESnAY1eBy+/8TqaAvwUviQ4qxeSWKqXUTbT0JgQKmmfBOzjbp20bRXPPqlss+W5IxkNqBAnjuzTFECOpwumnsDMbA2XH3sYo1SEd7zz7bj+vWt4+YXv4eMfez/8KInvvHYDdiaHTpDCd669id39pghnsyYj1OlfTcFrCD2bhZHLY2puFucuXJTOO51YNre34DL9kx7kDPIJPYSRSukk+COnm3QmdukpYiTAIrC858GtKD0EqmkBH2nhHRND0dvdiDz4nUM8vLaIcyszUtTs72yg02kK5UJLE7yY0pkVwEVesOcK3YlFmBQUtJokcDdMKa78yIcvGUoZKRLY+Xa8CGEijXZ3hGyxjseffBcuvO0d0NwQX/jil/DSy6+gXp+WMKk//sIXcdhsi6iRPGIWOZm0hmDooF4ycfn8KuqlAiJ3BENSdrlXkyo9dwzc+W/6lrvMF/Dp9q5oKpEWCfefoJGdfL4HAneqlpOmjoff/iSMYgEhk1cZ4OXTnjMUSpQXujg+PhKATeBOvvubb1zH1FQdC4vzKNGhiDapPs8Xk3lpZ6qmHtzPPDYmdxJok7c+Pz8P+qbznL3yyiviLrN6chXzC4uwXVccdrjvVlZXxWpx//AQiBJi53jz9jo2NraUADSTkecMxzoR0pjkfPM6SgAnTizhox/9O5iZXxRayJ3NXfzSr3xaTToSqmsdT9vuB+4xOOY1KZ1yoWcp8B16LhKBC2fQwTuuPowqeeG721JolWvTsIp13Ng4wM5xD91RIMWbzdRaQngC4dg5RjhvLObHwWPj61/ZewZC+eKEKD4uscUcd9ljO0g5r+PGgrwPvkbkwdASqFoFLFamMFui61MGbuBh6LtwtAidYQ8DeyQZCXSTmspbWKzT2YeCXBumQa1JEoaRkffOzRJRUEvgLoPJBKrL5/DEj/7jB/rcnTxosgKTFZgA98kemKzAA63A/cBdwPsYuMe+0JIyKJ3oUDrud6PMpTNGXKts2wiIIk+N37tNW8DpTK2MQW+IQqEE3/EUyBq7a0gXbQzcxb+ZwJ3JjnSVoOOMCNJUARFpKqSF6asEz5KkKExriJUfbWN8djSdIa7dfBNHxw0F3OkXDWC2YqGeM2BEPpKug3QilORTCXDhJGE8XeCzsgcZRgxvEoQh75E0HgJnjR3nBEV9FB6mYZkZzCzPw1yaw0d+5IfxrS89i2vf+S4+/IFnUK5NoTkKUFpewyvre/h/fv0/4s72PjJJHYHH1NYQvkehKYRekq9UcersGcwvL8nv+oMB2u22xNxTZEphbiaTQqtzKON8vnnbYyjQUIBpuVYVASltMAmoJYVS7Px8ddwEpxmT5ASxaqSfu6UF8DsHWCibeOziKnQ4ONhZF3vPdEZDoWAJZ5jf7IbqOq3xFJVJBMRj5xNhZviq+++Evgq8oi6AtpVeIGJIThs8P4HjVh+DkY+zF6/g/R//FFo7e/it3/lPuHF7A8eNHtqdDnpDG7ZDzw9OZOjiZyObTGFteQaz9RLSCFEpWMiMaVaKcxyIEw+pMuS7M4SHLibcI5yYxK5IwqvWMzDpLBJxj/gyuclVy3jbu98FLwGMXBZAPlJgKE8CvstU2aGETNFZhhx32ltubmxgemZK+Om0CuRXLLwWakzgyXrxmmEIFV1faP144sSydM1ZHCnaC4OZDqVINbKWiJMpQCX/u1ypo9PtodXuotlo4/btO9jZO5T9H3P7WehRxK2sRel4xLPMUCENy8tLePrpd6I+MwsrV8DADvDP/sUvYu/wSNaIF0pcqN9vtyjd9fH1GXPfFVgOhRajBQ7sXhOXzp/EyvwUus0mbt++jfrMHBZPnscr1zdwc7uJvqvBFotO6gPY3VYWpqTKcF8psH1fWqogcf6fmoTFwP37O+4Cpv+aL8ka9l115vwQBd3Cwty8pNMyqI2uT81eGx5Cse+0LIM8OKzMlDFdMIX2R892Q1cZFblsFiGTknl+JQFWuWuxAqkunsXjP/qPHuhzd/KgyQpMVmAC3Cd7YLICD7QCMcc97mDxpvT/p+NOcMn7uDg5RqFQZSKPHPcMSrk8RgMbZtqEPXRQKJQlnTBNY2y6ddzX1b/n4a5Aj6LPJJG624VjoIoC8uQbiyUbX5v3dU4G6IeuafDpFBEF4uO+u78vQrhMMkLZ0lHJGsgngAxv6IGrxKosQoT+Q7qNSmhlR18fWy2mdPLslf826SFmhsk9PryRjUIujal6EYlkhGTWwNLVx3Hl7U/izssvYfPa63jbw48gWyzB1nQk63N44cY6fvU3fxc7+03UqzNoHh4LOCDwZYhQb9jHmQsXcfHhy2j3u0KNyBi6FAv9bhch6TCuj16vCctUgVV0GqHojwCXHffa1LR0mUlRoQMQhZk8j+R+08c9QxpCxgI9WQikyVPWIw8Zv4+cZuOxC8vIpSMcH27DzCSQyWjIWqTYhEhnUjBMgkiKJeuw8jkB8rQDTaQ5RSG/nB7jAVK6LoLLdrOJdrOFUZ/WgR48lx1xdl5DjNwInYGLEyun8cyHPoIhDHzu134Dv/cHfyYUhUQyjUHfFmDKNMupShnz1aLoE7LsvjsDcZohPUfxyVXSKjnupMo4Lv3WlZOJFGAaQTRFkq4UFwTe4mhE/MVmfFLD3MoS1i5fQsceoTMYIQxoB6kjpaVlyjAY9cQRhQA8naGodojm8bHQZGgXyKcxDVo6UmugXGSGwwGyWUumI6TIUMy9urqKqakpocjwWPi72IqRxRaLjcFohHyhIP8tnytJSure3iFee/06Dg4awm+XokY46jwHKeimKWFb4P7mjo48mJkk5mamcerUmuyP6vSs0Jb+z3/1GewdkIJF4KyAewza4+57/Hnw/aJQTnA0culDB3AHKFspPHzhtFxTO1vbmFs8geUzF/HN717HKzd30BmFGHos6kZyvaTTSaFWqeA19ZElYurx5w7PiaLpUWCtQD2/xD72vo573ECIjzf+8ONjXceWZNPIo9aDIt8S0ky/DT0Ja+P1xgIkaxiw0jo4G3r0oVVMlwyErg3LYGFHDQRF9ZZ8vsk+4vRBrD1pU5tEeeksHv3Rf/hAn7uTB01WYLICE+A+2QOTFXigFdjb2cIn3/PoXbAuPOV49DzuRPOJ4457/N9iSzl20cm9YKIigTu7vk898SR2t3fRafagkYsesj9I8M3bMDmo94oD5SShAJR04ce0lBi487+zf3gXuBOQygGx8wUB7uy20yXCjgKs72xh/+BQeM4FK4Hpcg65ZAJZAao+koGHBLt10m2HgP5ALOKSSDLwh3QQ30NaJ8c+hcBzkGGCKQWp7G2HHhbm6liYn4LvjzAMPVz9+A9jwIKk20VjfQMnF5dgZgsIjBwGRgFf+d41/Ic//CKa7SEK+TLs3ghZyxTbOhZKyydXcPrceWjpFI5bTTRaTSkYWJzoyYQ4dhC8txpH8JwOcjkT1do06tMz4pd+e31LeMR8TQJ3+tfTN5sVEqchpDVQFKylsoiSukS9U1ya9G2k3A60YQMXTk5jpmzC6bM4SKFUMJBJB6jWipiZnUK+WJA10S0DKVr4sSdKClSKdpMRPI/FAikiGemmMtlz1O2h12rjeO8Ax0cNAcPdniOFWH/oY+D4OHvhMi4/9T4cjyL8m8/9Or729eeQTtFfPCHUi1q5gpXFWVh0GXGHKFoZmCnuJ1/lANDTXRxRlICYolgCd3U8anpD+O+6njivsONeLhWFgsMeuWnqSBsZnH34IZRmZ9EaDjFwKKA0YGZMkPcjzkneSFxpdna2ZZ+S+tLrtMXGkRvS0g1JVGVQTxxYxm4+/01vcxYzFKMuLi5KJ10ExYYh6xVbHfJ9eGGARqslRSUFp9XqlDi1vPrq63jhxe+J0JNpnyyUCO7LpYpw+emE1Om0EDgjpODJPi1YOuq1Mubm5lCbnkFteh7dkY1/++u/icNGGxrSAtzv90ePr+/YZSbml0txJHQZXzruejLEbCWHQWMfTzx2CWxQ7+3uSdJuaWoR3/jedVzfPEbPYzFJESob1hRSk8pDqpvSAQhTRzr5qvseA3dSs8YCm7+W4x4XFvdTZhTtR5P14SSD4U9CMYsiuLT1JHduvF/SnOAFIYoZE3P1MlbniyhY5E65MDIpET9zKpe3DKVJocYlqfz0hXqVSKJy4hyufHLCcX+gG8/kQZMVmNhBTvbAZAUebAX2trfw8XdfESGnJG2OqSJ01VChgrQ/U24S0hcTXrhy8eAXw2x4NxMPcQL3ZAori8uolqvY3dqDPXIFZOetPEajvvBu747GYyebsYc7b+pMK2UXn3aS4u8uVBkV4sQuKUGhgHqNfUV2zDVEaWXpRneZ9Z1tNFtdAdnTpTSmSnmkQk+An0k+/sgWOgG79tJtHwN3dqjZcWdGJUGZhCPRzcQeCXgu5yzk2HlORpifrQlwjzQPkZ7C4mOP4zuvv4qrFy5gcHyMrK4jlTGRzldx7CXwB88+hy8+9wIyVklAjO/Qws4XMWF9egqPXn0CGTOL9e0tAW4MYqL9Yr/bQ1ZPo5A1kDNNlAsm+o09FPImTp89h8tXHpXu8Jee/To2d/aBpC58YlpkCnAX+83g/2PvzYPsus/rwHP35e2v9w3oBY2NAAmC4CqRlChZEr3GVuJkXDWpcaXictX8N/+kapaqyWQSx/FUPGXHE49iJXES2+U4tmRZsiXKIilKpEiK4AqS2IHe19f99nf3O3W++x4ILTXl4N88qFoAu/ttv/u7957vfOc7B0ocZM45mg3VdKFotMMMkQYdpO09xK0tHJsuYWluDDp85Bwdc7NjGBvLw82bqFTJWJrCWJOdtmj9x+Fk6qjpCy56coIbPWORGcxFYEaUw6HRTg+tWgMrt9fQbvWwX2sgSXWEsYKuF2J86T48+pOfx61b6/hf/5f/Hcy/op0kw4moHWcHwFUTTFWKGM07SHxmBmQymgz0kglNpFhjB4IAnhaelDbInpbh1UzKk/mglxAFWTFTKBbEaeTC44/BLpew326hJ2FchsxINA9b0vXocpixXhMtOgeB2S2hbzrBN4cyaZlZKhaQsCsjg5AMJ3Kws7MjEpliqSSadlo8ck+zEC0UCtAMTeQ44kDDNNQgQK1RFyxLH3fHyaO2f4iXX3kV6xtbiGKecxZybl707XSyKZQraHa6ODyoSUKunoYwEKJScFEs5FEoFTAxNYvSyJjsk69+/ZvwyUarlsimBsBd2G92oWgXSpDaTycdMN0C3GPKUFIUHAMXzp7Exq0rePShs1IwsKuQqhZg5PD21TUcdFOkZgEhO0E+JV1BphcXbVUmwRK2P0Pvck4Org3Zt7KZmr+Jxn1w9WMvTaGLjGHKYDmvU10vQKSkSHUts7RNUri6ibLlYrJcxfz0OMq5BDkrzBJ5kUhHhxayDCxjXgMdsMQiNjOplH+PzJ/G+V8a2kHe251n+KjhCgwZ9+EeGK7APa0ApTKf/+TDmWWdrglQJ2AeDNVlQ6sDwJ75JjOBkuww/6aOl7p1ygmYMEkpC5nKgptH0AuENaZel8w7w44sPXt+CVkR17os2EmAXn/o687PhY5nW1rvA/eP/LA5SkrkRgtHBjAxROWAjOjOjqR1ljVgqqCiUnShkeVPKJHJ2H0mHxK1C66UXjtvxJljja1mDGEviuCWGBHfBXwFU0UTx+emYKUxdC3CqfuWYTga5o4vIVRNfOWv/gpPPv1x2DlGwNNNhHaUedRbMf7ky8/hnasrQL6EzWYDEFCRIp+zcP8D55AvVBFCx9beoYCNRqMpvuid5iFMjcFRLCoiFE3g+GQZJxaPYP7YIqrjk+hEMTZ2DvHK6+9gc6+JINaxU2sgXykJ886BVsvIwqNgsKDIZTaRQRcOQvT2bqNshbj/2BRyRgxDp55exQPnTuDIkTGkSiRR8DqtAenKQUbdJGuvwA8J1g2RabADw9+hNp9AlvMI4jrE4WIegSCRTkMURLh86QrWVtZhWzkZAq31Qhx/6Ak89pOfx5f/45/iX3/hDxGlJmJyx2mMibEKRso27CRA1VRRtkykvndHYy8DlJRrMdTK8wS4S+gRwaAUpJT+MNSLw5hk37O9yu6SaZmYOTKHqZlZsYEkuOv6nrC2DoeGLRsR2fpeV5jw9c0tse5kZ2Nnb09A79zsHEZGRhD6ngzuFvN55HMu/G5bdPA8r+YXFlCslKHoKhwGbqWxpJ9ySNZm6JTMimSWnQfNlshYOPRbKJRw8a138O5776Pb7cnrOW4O+WJeCgjXcaVjsLfXQLtFWVUXlhqL371NyZOuoVoZkUJyfHoOL778qoB3zhmw6KKMicz9oEvAtZEgI9Hox/Jv7hey5HJskaJkaRgp5rFwdFYGVI/MTsr7Z2eh64dI9Rw6AdDspdDsAppdD2Hi4+BgT5x1MoadnbhYrjssxHk+D+wfRaonEqgsbZaFw8D+cVBYDDTuP8K4iywKsNw8PN+TuQdKiVgMsxCiVSi7Iwk/t+XIMPrUeBWnl6eQt3lRCKFGEXI2nZLIurPzxbA1FToHynUSGXSXSVA9ehqP/Q//+J6uu8MHDVdguAJD4D7cA8MVuKcVIOP+85986Afa5bQV5GDnIDWR91kZ4qMHOLXNpiHghkmIBO2ESBzqIii2TAteyxPmPQ4oR9BRLVeRd/KZk0vEocP+UFrfvUa82vv2d4Kj+04XEh9PRpyvoSrynJTikK0U/2fS96oqA5kd38Pe4SF29vcR+hFGtBRTeRWlAqPcQ/FrJ7gQwBD1i5F+6ibBnAzOUTygmegGMVphgGIlBz/wkHQSnJgdxbNPP479tZvY293A8RMLyFVyOHHhQdQ29vD+Bx9iYnEai6eXEdK9JCAgcdFupPirr38X337tLXgMUDJMtJUIuqlienwcC4vHoFsF1JueSILIGLcaTaSxj4O9Teipj6mJkniYq0EDz5w/KWzq5PQU5o8dg5krIlJMvHXpBp5/+SJ2DjpQrQISOu2wMJEOByEsh3BZMGSJk6nfgR42YfoHmCwqWJopoWDRXz6HVqsOy1Zw9uwyiiVXvMYdNy+e7hykZXFnuzkZ4OTzM/lTnP1NSyQpMieRivZp4MQtQ4aGYonzUG1nH6s3VrC3vSOuOU1KU4ojeOqZn4VmjuB3v/DH8lk8pm6C1oAB9NTDeN7C8uQ4xhwHQbcjwJKMNfeEFJssIFmUsJvATSsAMGOUOa8grCkAP/CzwV3+iqpicmYGI2PjAvwtxxY9tAT1KJnrDMOMCPQpXYnSrGDZrh3gg8tXJKV0dHQU46Oj0HUFOduSEDIC5lvXrsl7mZicwNTsrNgOsqNC7ToZewZB2fTuZ94AMSO94xUNXpCi1aYLS/Ye33nnElZW16SYoLTGJZNeLIh1IecP2OnY2z0U3T1iT4o9S01hG1k6qilptBbml05idGIOv/8HfyQhSZ4fwXULMhhL9j+fz2cSoFZL3uOgeB8EO3HNiq6NPJsYLFAKDjqtJs7df0bCmK7duClBYuNTR+DFKvZrbfgxXfoVdLwOGq266P0libXvbc/XIQPOjpoU8/1zn7p3gm0ZFO/bxA7sKQcXuh/0b+8nTlAGlrIQN+DzmsSkZp3BVb6Af7FOtR2kQQiTkqwwxmilgOUjoygXNNG3u4YKm52QlInKHXGdkVl1EeWz4Mg6jiMLZ/DMr/76PV13hw8arsBwBYbAfbgHhitwTyuwub6Kn//EeViWKc4cBDxkJ3mDoi6Xf8hUkh0LxbGE9noA/5++xpStUx7giwRFEZeGTr0rDJWlmZkzh6oh7+bhUn4iLBtt3sQw/c7NWtr1d0bRso9CLTxZ0QwVUv9OkMY2OAdH+byqJB72ghCtXheHzQY6Xb42UFYijBqqsNps7zP8aaCnTWQoL1OP9PFd1o6nVEa3RX/d9AKUx+iXHiJoBlieGcEv/fyz6Oxv4a2Lr2Lu6BQWlo/g+JlT2FnZQLvbRs1r4MS5M1Bo0cdEqMRE6Bv43muX8JVvvoQmBwkrZay3myhVqlg+dhyFYhn0mNmrNZHjIGK7LfIcv9dC82AblhpgtOxgtJLD0swozh+bQqexh0Ixj6mZGSi6iXx5FHt1H9+7eAnff/syEt1FoxdKMqTl5sRthL2GJCVvz88J0YuH7V2MWQEWJlwB7kcmylhYmkWjvo+V2zfAINnZ2Wm4eRc6WW6G8liODM7SRo/FHS0XyQATHGkcCEyZNJuF52QSFTqD0NLTgE3NOAF9CuyvbuK9t99Bq9GBlwD7zR7ml87is3/rv8drr1zCr/3L38XWQQuaYwvo05QQM5UCZssFFCmPiWUHSiGZRdGTBaWDTZQNE8pwc1aQyb7qz26QkSc4FZ05H6frmD1yBOOTkwL8+Rwc+iS7GiZRpjU3zD5LrqDrZyFP+/UGbq2s9gF1JD+nXr5aKiKfcxCHIeoHNUxOTGDuyBycfE48+NlmEvafCcGmAYfJrgTv0lVSEIgPeopa7VBmB3b2arh8+aoEd1FbzUHWQpkgO5cNT6e05ExQr7fE/YbdJVtPpStE3XkhnxNmn8/76ONP4aFHnsRv/z9fwM2VDWzu7KJUrspQL/d/tVqV/ZcltWZSHhYlPOdZwBwc1EQ2QikOgbupqzjY38VTTz2B/b0drK6uo1QZQakyAc3k59WwvXeAeqMNj+FcgfeR/l/2JGSYnUj47uA1KbrEEpKV1d0xcB8V9XL+9mU9d9tBco2YjcAQLwJ3pu+ykOT7F+BNlyjuSwJ3hrrpBsaqZVQJ2o1YgHvesZCzTZhqioQDzWTt+8VDJiviyDQwtngWn/kf/8U9XXeHDxquwHAFhsB9uAeGK3BPK7C5voKfe/oBATK8udHGjyCHdn9sM/MONWhLk/ESOY3CQBViMILAVBjJdrMrrKptM6IzgWVYKOaKIpOgpSEZ2ILryOCXaFr78ebZbZkDaxkbevefQRucr0sAT2AtrjNiFUnajyAxY9vb3a50AYjUyJYVUx8VLZHXExkPgXvfwYJAchAJe2fILVOuwtQctLoR6l0CdwLNBH7Tx1TZweeefgSnj83hub/8c0xOjeDjTz2OfN6Cd9hAkoRYJ9AeKWJi7iiCGGg0fBQK47j41hV86RvfRi1RETgu9kIfR5ZOYm52gZ9cNLjUZwvIZRcjCdFr19HYX4elBJgcyeHUiXk8/dh5aMEhbD0RnTYHI5mmajkF7NW7uLm2j++/cwWr23VxtAlUQ3TvOgOkOBOQqgjpKMMV99sIG1s4OVvEkVETyzMlHF+cwuT0qITrbG1vShANZxfKlQpm5mbQoxQkVWA5FkwnG7Dseh5yuYKAeYJgOm4QpHNmgPuG3RAeM9N0xKFFDG9UHV6zg5tXr2N7cwttP0S91YNhlvDxp34KuZF5/OZv/x5efOVNRNQpI0HetcWHX/M6UDwPrqGL7IT7gMUc7S6z4i8j+qm0yPzB+b00G6yU90M3nszNhVMaLCqPLi5gjjacAvAi+Sx00eExoRUgPeq5Bwniue91yxaf+p4XiIPR/t6eyEiSKAuoojUqk2bLpTKmpyfFAlKsVFM69FCyownLzuLW4PtnB4nvlYOVDH1SNRzUm2KlSc/21ZV1ccbheWc7DvKFPCy6DiGBH/Tg+wSXIU9UWIYCx2DnKBbJE1l5nmyWncMnf+JzmF86hRdf+h5efu0N1A6aMGxXbBHJunON1tfXxaqS7DSzASYmJu7kA9C73jS45gxa02VW5Oa1m3jqyYf7A+YaKpVR1OsdHDQ6CCIFB4dtWWef6aTsXAhIz/TzvN4I6I4o0TLEa13O9UuoDqgAACAASURBVP5MDa8F9H0fsPCDxwh5cJd3+0AHL/MwDEYaGRWZGJNy3XxBunZctzTmEL2H2A8Q+b4QAwU3J8VWyVVkviNNouz6kbNRzDkil/F7dPH5KN8hYwBUTB9/AD/3P/3mPV13hw8arsBwBYbAfbgHhitwTyuwsbaCn3nytNyoMxYLYmNHto03ueymSOClw3HcLAwIEEkHQQxv3gLcWx1EIYGyAls3RdZScAjcVWEL2fOXECDq2QlW+qxjpmUdeDdnBJswbcLYDj5S1kLP0hapwydTn7FeZEgzP/MWuoEvEgcygVUtRpXMI506Qg7IUtaTaepFxnHXH2HuxDyagMdFr0e9vIdC1RJ5jdcOUM3pODk/jmc//RS++Zd/jqOzk3jyqccR+m3YsQ9NieFrwG6nifkTp0RPvr6xh7kjy3jzvev4k7/8FlZbHg5YwMzOYv7YGWga5SaJFB3UWtcPa7A5FJcw4KaLnbXrsBDg44+exaMX7sfMRAmt2hZGyhnY4OfstlvCzG7uHcJwK7i2tocXXn0H7chED7TKtGFZrswY0A+fsD0Kegg7h1B7NTxy3yxG3RjzEy6OLYzD1FOxZCRIZUdiY31dXG4mJyckRZUBRFy+sXHaIFro9LrI5wtwcrTkUGV40srlBcATABJwUitOFpvak4gyJYL3VEG33RMLwe3tHTQaHUSJCccdxTOf+zv47mvv4Xe++AeodX3Rk2uqjoKtQ/G6iDttsTyUGQcBv7pIUwiIRUalacJic5BZUkwJccXbPUEv9GTIlow6GVlusuXjy1haPtbXdUfSTeDx4BqQpKU8hW+auuaU54LtigUnAZxF2QVYpLVELtLrdMR55vbtW5ibOyo+4JTziPEiuxLcvwzdkgAuZhNkBaNgQUnlVATosiCic8zVq7dwWG9AN2h9SQtRQ4oOPleU0EGnh9AP5Dzjq9gi8+A+TsTSUIZeFQVLSydw/L6zmJxewHdefg1//F++jF6QSMeGf/gZeb7z+Mpwtq5ndpSFggB3/jcBs+1a8IK2OEQR5N66cQMfe+wCnn7ySZw6cRJhEOGlb7+CSx9cgx8wT8BEvljGXv0A+7WaPH+W0TAYek8R8f3zWPX9IQeBTzwrmeXAaxO/BsCd7++Hte13nHE0DVOT00hUFVtbWzIfw+NYqY6KBIidQU4d03efV5BKqSTD5EbqA2kPKYsvFjymBod+7qYux2rweqLFFytLHUfvO4//7n/+nXu67g4fNFyB4QoMgftwDwxX4J5WgIw7gTuBsWhmDVPYt4mJcfR6PXlOAjO29alxlyE2QPyyozBLOAyZ9NjpyE2bJjNF/r7KNrQtLXCCdmrYecNtdztZjqUA7CzEh2wbpTMEz8KZSgokgWbGtjGASHyc+3ICvgOydPxb2EvLQpvBKgcHwkLapoFxS0HFSCVoKKTumu4qok8lmM88zrN6gbaG/QTVlGmTDvNYUKv3YBcyqUXUi5EzgbGyiQv3n8Ktqx/g/P2nMFItimxgIkf7RAepbWGb+uBiCZNHjmB7/xDVkRmsbNcEuL+7toPdIMWZj38CbnECnXYkOnGywCwqfL8FXY2hKz7UqIPOwRYWpkfwU59+EssLM4jCNsqFnFjVsXza29zAyq0bqBRLYsto5qtoxhq+88aHuHh5Fd3Yhu6WoWvspiTCEhOMtRuH6NW3kVd7ePjUNEbsANOjBk4dm4GqhHDyjqy5knLQ1sLt27dRbxzCzbmZZlxTMTE9iUIhJ0VHsVSAm89LAZHEKgw3j1ajgX0GDo2MozwxKWCJYJ6/wz4NrfoIptuNFrY3trByaw2eF6PTifHoU89CzU3gX/6r38N719bQoRNPlCBnmnAIGP0O/G5Hij9KRcikcv+QQSUYIzCkjlkGCsWfv18bpkDH78KLQxlUjMJQIu1PnT6NU6dOit93mGQDrnT9YRfKzTtSHNAphkm13BCO68LNFQS0UyrU7fVgaIbozilh4X5rtVsid6k3m+h02tKNYo3K/aZyIJP7llINyr5kb/cZ9zRBrdmQz0v9/K1bq9LlUDUWEgOP80w/xr3Oz484ESBK+0JTAwyNxXaEnGPdcdW5cOExjM/MIVeo4sVvv4zvvfYGepECT6wlPfmsPLfpekN3mIFNJW0VB8CdMhrdZrRTJB0synC6zQYWjs7hV//hP8Ti/LwU1LwuvP76m/j2i9+Bplo4++B5fOlrX8M2k2c7nR/wjed5HfS8rEYXhUzmakO5k8y1GJmkSIqnviXljwtfuuOMoyo4MjcvabiXL18R5p1Wjjxe21tbcq2hXK+Yy8naz05NIe/Y2NtaReA1pdijTEZNI7GCpc6dMkIuvsjqWHTIdcvE8gOP4ld/7d/e03V3+KDhCgxXYAjch3tguAL3tAJb6yv4+WfOyg2TPtS8gfPGPTU1dYd9I8jlcNfgxj49M4udnQN0uh7ihAA+hNclmKLtIJCXABNLQlBMjT7VhiSn0tEhjBmOk2nlebfmjfRuL2verGVYdKB34KcSeUXGrvKmzvdCpxNKHwgsKtWqeKLvbm+LxrnkuhixFRRU+lmnAqSyBEYy7j8M3HlPJnDP0jY1JpsmOmoHXVgkVTUFoR9LJ2G0ZKNaMJE3NTz16MPY2VhFtWBhYTyHybEqmlGIRhBho3aABx95FBTn0PLQT3V85YXv4pUPbuIw1fHAUz+BtgdEvpJ9DiVBp1kXG8bAb8AxEvQaexgrGPjsJ57A2RPzMJRQWveUF1Aa0jk4wMVXX8Mbr34fD507hcXlY1jd3sXk4gk0IhPffOVdrO56iBRaN5oCOgzLlkCgem0Xzf11TORTnDs2iXE3xGgJOHtqAY7DboiK/YMGEGuytuxqNBp1sTbs+ewOGJiankK5UkK310WxXEIun7nVKIlJalmsCw8aDcwtLGBk7ghCKQJVYayZDKqmmU87j2nQ9nDt/SvY26tJuurIxCLOXHgSX/zDL+PPvvYCAsWGqjli/2gQqAc+Qq8lbiE8rgTtBO8E7VL4sRCjpllRJGk38wzP5FmJlg3sstiTPZ1EWF5awolTJz5K0qTDS8JiUUWcRtlwahIL2839ZpqW6OG5l/KFgsxbBLSA5EyBhEJl8xq5fBFrGxvY2dqSIpiSLb43m6FLVubcIsyvFKr9WQ5DxX6zLp9rd5f2kzswTBuaaopHPaVRAlz5ccQOk8WmJo7stC+UnARwEDuBw/PQcTE7O4eji8eQK5Twxlsf4I2Lb8LzY3i0u+x6mJmZEctKfrb5+XncunVL9tndrjJkvLlemqUhimnrGGF6ahI6R7/9Hn7p7/4izp29X2xcy4WKFBs3r9/C1sYWdmqH+A9/+l/QpjylP3yeecJnswgh90F/MFVSkSUQiq5MWcdkoC+XS0G/yJZk577O/YcvfBNTkzBsB9dv3JS1o9SLx2Ll9m1Ypi2Fqy4zLSmOLS5gpFjE6u1r8LtN6dQUcrb8LPZZUMQia+Le9vxM0kYHJe60kxeewP/xxT+/p+vu8EHDFRiuwBC4D/fAcAXuaQXIuP/sU6d+7GMHCZAEKAM7Pdd1UK5UUau1JFqebjJh6IsVXhRQR6zCUALYhgnXdsUaksCJjhnUO1OvPNCxkukjGBi4V3w0UPiR7SPfmKETeKYymMfHkPlj8A5v6iw2HNtC4PfQOKyj2eigWnIxmTdgRb2MyRdG9qNgqTjMQA+/Bn+kTiCQokVhCBzUuogRIZ830GiGkiJaLhrQ0xTnTh9Da2cbRdvCRMnFqaOjsG1g7MgitupNXF1bw9j0FO5/8EFhTdthgvduruNrr1zEsQtPYtdLEEY6Ip86Xx9JSntCD1HchZJ6iHp1zE6U8czHLuD8fcdhI0LsdcRiUHTDB3W88JfPYeP2CtLQw8RoGY8+8QjccgntWMHGoQetMI0//vMX4KcOdCcnbiYE7mR9vU4Dtc0bOD0/iuNTOZT0Hir5BGdPL2J6ZgydbhOsq2q1hgz6lcslkY4Q3G1srqHVbmJ8YhzFUl6AFwcYycKz4Ar9FIf1pnRDitUqrHw+S3EVqQMt/en0wi4L9czZEDQHAtav3cK1K1fFjUcz87jv4afx/o0d/Osv/mfsHPiS+Cp+4kmIJPSgKrTlzFI/WZRIACq7NDFdjhIZOpSgLzn+sewDgsJEV9HxemKlKAFJSYRCLocTJ5exsDgvzjBkkikNo9TH97uZFWFfMsNQLn5fUlHzeeSooRZ7w2xwV4pRpgeXK+i0e2g0m4ijrMisH9bRabagG+wEaDLYzfOJ+1PVmFSbk/PDi0Jh1wkQKTPrdDgkrsLzQtxeXUWD/v65nPig84CWiwWkfiBpuJTrGDRc0umko4tN5cLiIsojY7hy9SYuvvkeOj1KhWxxsGl1PSlieF7RVYZFdKPRkAJEbBkZ4tUHy/yMwpDHGQCnVGZyfAyjlQqW5o/i5376p+GYNvZ2dnGwW5O0XwZvraxv4isvfRteH6gPzrk71o5BmM0qUE7FQjsMs3Aqi1aU1MEn8r6k+9bXt/9wQNTgZ+zqFSsl5AtFdHs+DuoNjE9MoliqotloivNOu1GHSulT6OPE8jGMVUpYuXkdXqcJQ2XgmZ0lGysk7sVAth/sRGvUWNJtCeIXz5zHP/69L93TdXf4oOEKDFdgCNyHe2C4Ave0Alsbq/hbn7j/TnJhfwQrs/HrO3FQ124xApxcHllVhawb2WkOkiUCmql1J4CoVMrYXFmXtEG6NziGLYw7dbj0Wmerme3v7EbLlNJs0Iw3a950xeKvb/c40LQycIaMnLTz+4w7gTvlBgRdDJmhbdtBrYZWo4uRiotRV4cedDN3CmFlP1oeCZfin4G8fhDSCEW02KbhoNHoio6ftoi9gMNtGnI5HTlTw7mTJ7B3ew1Bo4HFmVEcnyuhUnExvbCM/a6P965eRa5UxMee/LiI9veaLazs1fHtd66gunAfVg97iGMVSpxI4eOHHURRF2nqCXAfq+Tw8ccexENnTkANPeh0x6DuPCIo7mJ3+xA3r9zC6o2bAmRLBRulSh6nz51GqOnowkIrtPHiq5ewttOC4hTgczCSwB0Jgl4Lh1u3cHy2guWpHFy0UC2kODo7irm5SaiGJt0USp94fCrlMqqjowhCT5h3arh53B3XEbkKkznFnpNgMwTq9SZU00BlfEy80ckBGw6j44FUXGAIwil9yIA2gXttcwc3rl2TsCEGRZ164AkEahG/8Vv/HtfXDuHHptge0tqTn5njEpTb3AnsERci2hT2B3wJ2oWSZbXAqi0bWqWrjheEImkhcOcP6BxEWcnjjz+CUrkgbDhBMfcXgwjCKJDChZ+Znu7cp5pOaZlzx1aSNqhkecXtSMv2N9lmsT3sD6Hy351WC00y6mlWIFCGwVAoU5J6abPay9xtOI8RA+12D60W9wvQ7Xmo1Q5kX3LtCWzJSjsMx+r0kIQBTJPnF49fS4D44tISRscmsF87xOUrN7Cxvcu4Yeg6jwuLGE9AMY8zh1R57tFrnefkQH4yKEwGLDfBdKZHz2RpnLOgHeYv/NzP4cTSMdy4eg3rN1dkwJ3zByvrG3jxnXfBnstgbEWeU+Qn2bEZFAViAxnR456zGYZ0e/g7Ax/3wfViQCrwcXd343j9cPM2KtURcf+5vbourLvtFKSDyFmIwPPEcScOAxw/tohKIYfW4QGCTle6Bwzm4nnCwopJuCQteK2j1EveqqpL4Nj8qQfwj37rP97TdXf4oOEKDFdgCNyHe2C4Ave0AgTun//U+R/7WN5cM6CuyM2dN8+MJUsRRtQSZxpjv9eVG93Y2AimxscEsBOgdFsdJEFmMUnQGRMMENSIpRr1zvEdezi+gYHt3OBmLC4gAQNtSpnuXVroqkhuGGBDKzm6PtA3O+h10axnjCa92wtGCjUk4973jKe3cz+hkQXDR6xfhuuIHwmWOEjIVMpux0On4/MejSDRkStaKI+Q2ewi9SJYBH+qgqmShVPzVczMjmNk+igOuwFef/tdQEvxkz/1GRSLOezTpjLV8NaNTYTuKFZrLCg0BJ0WvKAHx6VinWmbMY7MTuDM6WVMT1RQdR3oSUQzcfSaDQG1L7z4CirFcZxcPo2D3QO8dfEiDg934eRVfOwTj2FkZgqp5aLeUfHB9S189/sfwCe7ajki5SAQTcMemjsrmB/PYWkyBzupY6SgopDXceTINEYmxiRsiMmflInwuJcrZRl0ZIHVaBxKp4QAj4D92PJx+Zu/G4cp9vZrojEen5qCmXORajrsQqaBp1QmC/nKgH7MEKdERdjxcPvGddy6cV387GcXTmN28Rz+yW/8G7x3dRtBmjm5KEoMlT74GhD4TOEkC5y5yUgRkAlyssRY+aYE1Mu+IUaMaVcZJeIaw1Al+pyTEQ/Dnmi1l5cXMD42Ii5BJFupg2ZFoOqqpK12O2153mIxLyBXwol0U4A9FAYFWeIMQ3bX73CegxkFme6eQJbWnJ1eG+0W/czpM56lcLJgUI0snZbdilY7Y9rrhy00Gm0ZYpaORcrzIBvuNqTAUEQWxNfoddpiScliQDN0HDl6FCOjoyJbWlvfxH6tLp8fKs9jaTFJWNUgbInAnZ+HHYW7u18DB5fMdpMyNoj0h8PmhUIeK7dvyetPT07gkfMPSbdNoe89/c9TBddu38bF6zfh9Vtcg+eT49X3c/+B7zEPwrb6czXMj/hB4D6Q2NxdUNwZTqXMSYkxOjYGP0yxurohQJudNNHXs9wIA7g2OzIJlpeOwmSiMvdutyfpzuwkyDHru2tlr2/KvpWEZcNkHAEWTj+Af/Tb/+GerrvDBw1XYLgCQ+A+3APDFbinFdjaWMPf/tSFH/tYsVwkx0mbSLJeDIph1D01xcLIazKkFvie/M1AGQbQLM4flcFTDqR6XQ/NwwY6bUae84bs3AH/ZNLu1qxmGnZq0gmkMqs4Av1SoSqWbp7fE50xwQUTTTlg5jqWxJJTQx3R6q/Tga6kMOg1HZPB/kgPI57e/YJBXFP6TB8BEecOw4TvT4VluvA6gcTPE6UwTEaxNMzMjWNirIzr774PN1IwkbNQNoHFSQfLx46iNDGDg7aPl197C4f1Q3z2cx/DscUZBEkIJVfCeze3sdtVsF4PJLEy8pqwXQOGzZD1AFNTVTz66HnMzoyLJV3c6SLyfJiKhltXr+H5bz6PlfUdLM4fx/kHHsXJ4/cJWH733Yu4vnIJkebhzHn6yFvIFabQ9jR87+JlfLhzCM+wJRwHTIFMY7T31jFV0nFyrgwzqqPgEER5GB8fweTsLFqdOhYX5iTgh0COGu+R6ogcDzLOPAZk3pl8unB0QRhSapFv3LiJ/f0a7JyLo8eOYXRyAoaTg+JYSEMmuWYANDNWz8C2phikwrG9toIPP7gk+yRXnMCJsx/Hr//m7+Pty1sIkRMHlCQNEUcEYHwcWftMEkIwzX2TuQ8pCAJ6b2czEeJMQp1yGIsMiqIax3bQbtZh23RA4vFnkRfj2NIRYWHL5bwUOSxIKQMi+uce972e+LqXivk73SJaDfJcCIjmaHUZhGIRabBg9QLRSFPXToaZoLpQzOHa9eu4duM6nIIrVpSlakkcUOgdzyFYymy4R5gCXK+30e3xs3GI1RQLVBavAlYZPBUw2ZM/Y1cqk7hw7sB2HeztH8gXLUfJ6Gs6B4/jfvhUVizzD7sH7JxwwJuSKP73gGEfnKODgW5m4fJnLBJYfFy/fk0SYDstD5UCh4JTHJ2awanlY8LIX7p8FTf36wgJfPu69IENJP97QAgImx5nUrqBbaYM4fYZ9zvXIg4i3xXWNCjoM5tYBX7URalUQZgo2N+vw7AcYdw77bYUTizyOYDqOjqOLRxBt9FAxHOt10MYeJIDwXdKfp3FCaVM7MRx/VNOM2u6hHAtnXkQ/9v/+0f3dN0dPmi4AsMVGAL34R4YrsA9rUAG3B/5IakMkRUZ6oGHMtnxMEue7EtcCOCyoBTq2iNEoSdBJWGQYHZqBIV8Xpi32I9EV0rzC8pk+Lxsfw9Y9YFWlcw4WUn+od6WX/wZ0yptKy/6aTp10NmEZQMZ/Uo507dbqoLQ64LCCba6I68L0FIx4TDgR8vSn2fL3DgGLhHUPdNf3U8k+IaSGAUGgl6AiKytpon7hlW0oBgJyoU86lt7qFCTHKcoKsDSlIHz505idGYB9W6I1998G7dvb+HC+TlcOH8ads6Gni/ineub2GjE2KiHAoiXFqYQxB42ttdRruTw6BMPY3F5HmGvmw3GxSmCrof1m6t49823cfXyNYyMjKJcGsP66j50zcXYOMNuEuTKKpwSMDY9Aj+KkC9NQFEKuLFaw/NvX0MtNaAZtuh6HUNFt7aJUTvBmYVRuGoXRkpbwRYc+ldXqyRlsbQ4JTp22ujxq1ykd3xRhhipgd7c2Aa9vXOOKyCc319bX0eqpCjSA3x6WuQyuu0iIWttUM+dBQaR8RWrUbrMpDriKEW7XsPlD96TQc9UdbF8+nH8uz/4Ot6/to9enEk7en4bvW4DceLDNooCrzL9cyos8CBrgMy4MOIcKtVpZ2rCp1++xyFlQ2wO260GDF2BkhIwBiKRcB0D83PTWFpcQLlSEHvAMGbnRRUGnvIJMslZujBTPbPCgfuJmnQy2u2eL/MWJl12fE8GtelR3m215JwaGRvB7ZUVfHDlQ0zOTuP0mfuguwTkiVibUjrDNTIMBx5lRPt1HB40JeCK63TYqKNer2ehQiJHYcBZLmP0kwg9z8fisQWWHLj0wQdQNR57prVaSBICUQZXUfpGX3lNPgfPN64JizRKbPi9u/3T7/x3NgwichbDNEUmt7WzLdpwauwNTRGXmLxl4GOPPobRagk3b63g6sY+AvGiz467XDs4e9Jn3AcadcqdCORFLsf0UpW/n4H5u4H7gHUfkAsDIE/gDi2WUDCGTu3t1aGoFizHRa9LP3YFfrct0jPXMXF86SgOdnegsovXY0BUkIVh9bs2g84DpTKSZCtptiq6foCls+fxf/77P7un6+7wQcMVGK7AELgP98BwBe5pBbY31vB3Pv1YxoQNQkb6fzPWOzN3yeQpmWSG/tOZh/ogKEUGVOkn7ZGxSjFazQnbPtCfcDiVQI8ygmzoLgPuZOXF17pvzSht7CQRK0KCe+raJXHTJnDXxU+ciaH8/Ub9AFXKNwwDOctA2OtApT5W3kMPShoiZejSXUEt/IRSjJA9Fcs5fjbKVDT4XiTWeBwcJKMY9DKrvVRXECkGphdmsFevSaS84oWYzNmwvRAFJcZ0McX5c8dRnZhDoxPg5u01bG6t4uSxaQHn45MjsPJl3NhpwTOK2GpEuLlyG7XaFrp+A8snFvHpZz+F+aPTqDcOxKWHjiiRF2L15iouvfkuGgctTIyNCfDe32/QswSF4hg2treh2wqe/tTDeOCRk9jcvQXTNrB/0EG7nWC3FuDb76+hlrrQTFuGiAuOAe9gC0UtwIm5MkacFGrcgaZG4qKj2zbGp6uojtgQ6TptFNs90RSNjY1jpDoqrO3K7RUEQYjx8XG0Wm006nWUSkUZXDVsC70ggJXLoVCuiOadzKcUTCymCNzj7Fgj5Z4ygDTE+5cuora7Cz/UsLj8MP7sq6/g8s06moGOMGZ+QBue38ykMMgY92yQMhUNMyUiBH7dbjtzrIkj0arzd7qdHhTFRhplvuVR4IkXfkLJCgeAQx85l45IGqqVEhaXjmJqfIKxTPJ61I/TMpXYkPpoPi9lOhzS5r6mZSNtUg/rLfQ6XeToakOpE+tbBg4FvpxlBKEMDdut7WFsehJTc9NQDDrYpBl4DwL4Hgc2TcSJilazI0PXZHkpHaPWXda70ZTuh0iZihX5N11+eH499cmncHRxCRfffFNkMnxvXL+sQ8G1VkUiRCjKc40DxktLS1hdXRXGXWQxdzm33Ak5YnGtaiKV4ilOK0zq6b2eL0y1riYocIi87eGnPvcpSSV95XuvY2O/jbiv/R+w7jKP0G97DbojPPvYvZHXY6Ojf67KvMGg+yctG0XWcQDoRSsvkigFusmOQ1kyBdbWtuH5iXjvD1yMZBZAMh4SnFxeRKd+AJPzJp2urAkLIRn8lW5NNsWevQ5zaQncFfR8H4tnz+Of/v6X7+m6O3zQcAWGKzAE7sM9MFyBe1oBAve/++nHpeUuN9S476dOTXCfDSMqqTcb0jIm403QIx7rd+wZybR7iHxqnGOU8jlxklH7wnEZGiSw0fUscZMBSqJzz6weeZMko8WwI6LEzJ4x+0KioFgcoQ24OHQ4ubyoLNrNlgz3cZCwnHdFe07NeOzTmYW6el86AeLxzdfn/0QqkworSCaWch+Nel9o4tjh9WhRSTBgyGBbSHCvK9BdG7pjo93toeAq0MIAebb4gxglAxhxgUfOnUCxUBHtcq/bwfrqOhaPjmF8oor5Y0tILQcXL9/Crb0Gths+bm9tw8zr+OQzD+OZz34KlVIBjdqu6KiJOEzNwI0Pr+G1V15H0I1QKVbE9zzwfZTLVTRbHhrtLnQWRDkN+YqN5VPzOGzu4cj8UZFGWFZBhjr/4pVLuF7z7oTtcMA27TagdA9w/9Ik8noIV6fWmQcjEYvDqaNjOHH6CPywJ3IYrxdgb3cfoZ+l63Jw9aB2IAmuS4vH0G61RGbh5l2MTYyjVC6hR7mKoaEyNgJVhjYzqUF8x+VHwj7FWo+DszxQt69exc2rN9HpJphfuB9ffe5VvH15A52IKbC2pOPSQlPsQkU7zuHBbHCUrLEuyaS6uL5QliMWoCldkTgE6slQpsr4JjL/YQjXtkXrTElMt9VEoeBCVekJH2N8rIqlpQWMjZXFDtShf77sXeZ5haL1lnNAtPWqOOV0e6HYODLox+H7SzJbRb4PZhZICBQTaFVCZnYmSnCLeegc/lYI3pkyGssAqgxVI82kLWGKZrsL348FuFM602h10Gy15bUJ+AmmWUTkJlRqHgAAIABJREFUiwV87nOflcHU9z/8AK+99v1M1iYDugyqyt4HB0wz15isc8ACjJafGQDOfvYjQ6BknoUFz4a+2XFhR40hZ6Lj17PsA12z8A/+wd/HzNQkvvCFL2LvoIW037EbXKjkdJdsCM7RZHMKgyRcOfcVerlnr8MOB8/ikI47kr6qC6jOmHBeM/qzLCTcdYg9qWPlsLG5g8NGB7ZTktRgHikeO4L2vKVgZqICJehB4xpTLhMx6TfLkaBMhjIoyvJ4raDOna5IPNwsnE4+9Bj+ye8P7SDv6cYzfNBwBcRQ4O4oteGSDFdguAJ/oxUgcP97n37sDrs20LzS9k4G+1RVgEft4EBkDgOv95R3Zy0bMBU3GEoKPF/a0UXXRc5yxEM7leHDLLkypF6GqYSulbl0iINE5uxBYMMbMe3XsgFYsphZymnOKSPwYkmTJHNG8MFoeuqGbVPFSCEHJeqhc1gT20TelOPYRxSTdc8sY3gjlpAb8b7OElf5XQLKlJ7iAk5TxJEu8phYAw57HgzXQGmkjK3tGkxdQd7WYSURXDWBHicoWAqKJvD4g2fh0vLQ76FgGfjw0hUUCwaK1QruO/8QlHwR3/7+m/jWa+/BV4DqkQk8+wvP4JEnH4OWJGjt7sJkseRHMtBX29nHy8+/jNCP4Jg5bG/tYHx0HJZhyfAng6ycYg69sIe9wwOURvP4zM88K1KXw4MabJuAw0dhZBzfu7KB1y6vZVIg25XwJluJ0a2t4+GTi7CSNkouEz2ZYAmUqyWYRQ2LJ6ZRqhRFk84wLVoT1nYPsHJrBa1mWzTlruOgWqmK7ntkdASNVkNkMZPTE+IwpJmafBFsc/FpCRqS+qUlpGFB0Qz49OfUNSiRguZ+E1ffu4F2K8DU7DK+8fz38P33rsGHA9UuotUJJCCLxVUS9eCSAe8PiYrvOGUzZNqjAN1uTxhykdAYhgxiEt65OQ4z+1KQ0IJR/FGYLRD44sji2hbSlPuhLe4zlAw9/OBpmIYq2nkZWCVTLeCdxZ8uUjCy2GEQiwViFETQGODDxF5Rl7A0SAVck61VeB5IN6KEXCEvBQelNhxsJaNLICoZCQELUFpc0vM/RhSraLZ7iBMNXpBic2cXrXYXuweHoo0nAJ6YnMCjjz4i5y6B+K1bt3+gsyWFrHSzMn9yrh817WNjY5I2ygJo4OIysIMcgHk+JwsiynL42Q/2aqjt7wvo5nPwvOXPP/PZz+DZn/xJKTz+1e/8Dra398XWh0K0QYctg+os3rIO3CAZmc8rn1njG5WFlcJLXvuOHSRZ8R93iSPgZ3HO45jDLrMBwhSGXYTH5F66Cnk9GEqCqZGcFKw8F/Qom0cQ61hpkUDCxygfYgeCe4dzEcL1KypqtX3c98jH8U//01/+ja6zw18arsBwBX50BYbAfbgrhitwDysgjPunHs1cN/qykuym/tEgGW/kZFMJdCmFIPAhwuMtToJUMtpUtK3UQtuaIVHiRTsnQ15qnMoAnRf68BNKbuikwVj2TMPKGy0DbyQ0VdrzmZUfiweTaZ+6C78XodXpibWbALM4Qt5xhHGv5hwokdcH7i3RLFOrSnDeJ+6EHR2wpZQ8DKQywpimHGaM4QUKGp2U8TVQTA1NyhAsdglc1A8bKOcsCV8yowA5PYWNGCXXRIVDbnNTUOMQlZyDuelx3LhyFXt7e8hXC1g6fQZHTt+Ht65cx2998Xk8/olF/Pzf/zxml2fEYpE2dMKyKzos1cS1y1fxx3/4FczPTKFUqGBzbRPHjp2Q4TqmjOZcF7X6AQ5bdcRKglRNZbjxE5/6JPIFFy+/8hIee+zRLC1Wt3GzEeHFt69jv9mGmytKEFDBNhA197EwXsRU2UJBZ9BMLBpvzVCh2Qmm5kdxdP6oSKPY8aB8w1AN7O7s4eqVazjY3xdAZZsWJiYmsLi4KI+9cfsWDhuHWFw8KgC+driP7d0dWI4jR5ZWfWMTM9ItiKIUncBDqikwFQte08Oli5dR2+sgVxzHcy9+D5euryHUXCSag2YrRKoYoP1iGv8gcCeoI3DnvmFHRfaibQsQle+xA0Pv9FwOYY8DwgFyHJzljiPL3WtLIFiB+0mJxbaRA8/TE1X8zE8/I8w8j5dpZMmlLHIIYMn+0jWJ2nGuUW3vIAsVCv3MD1xXBVT71O7zLNI1+GGIYqmIcpXhQHlxlgn8CCExIx13wOIzFEmOyEYo0SAm1W3RWCuqjYPDDi5fvSFhWYetJrq0lTRNVCoVGTTl/uNnHwScDc5xXiYy8KxIAcx143wCPd/39/fl9cjK/7BUZiCfyYQqrLU0mcFYWVmRjhqLHK55vljEL/ztz8tzNtotfOv559FotDJ5Cztx/TA1ianqO0XJILqSyV+E5Y9ipEosKa1cax7HQafg//8yl4jOn+d6MVdEs9mWYsePVISKAT9JxQ7S1BJMVl04aghHTWCkqkjTkpBO+lnnj/MDPNearZYcN+4Ndi34vf3aPo7dfwH/7A+GwP0ebjvDhwxXQFZgCNyHG2G4AvewAgTuv/jMIz/i0jDQnhOY82bMUBZ+j5ZxBBoEQPSbFrtIkZyo8Ls90TmrCTA+MopqoSiDXnpfzyw+2IjlRphZzjHN05RhUWpYVQ4KDobXBBhlrfBSroogoI0eB1YNGcrreQFyroUiA6FcB0rsI2jXEXtdpBHTJZmKmclkRMueErhnA4YEW7T7o2SDH0ScbEKgGwFtuFBME3uHDUzOTqHRbqNZz4bZyKTnNMCMfBQ1wNUUjBQcTI/kgKArzjaLR6dw7uxp1PZ38Z1X3oSRc/HEM4+iOjeLlf0DrO7t49nP/yLMyTLC7r6ACHpzl/MFaNDx7lvv4IVvfhunTp4RT/qN9S1Mz8yJfSJlOPScXltZlUClkbExHNbr2NrZFMA+Mz0JN2ehdrCF8w+exdLSPDp+iC3fwF+/eRW31naQL1XRCyIUXBtK0EEeHh5YnkVe92GBDDo12z6cgoblM4uYnJ4UmYaolhLApa1eu4f3L72PjbU1AVSUStCak97ildGqANLDxgHabQ5UqsgXc5iZmxVnIIKi6sg4rEoVSddHs92BalnIVypQYSJqeHjtu29gY/0AQWzihZcvYmWrhtjMw491NFsBdNP9scBdUmVNU9h17s+BO0oG3Jk9QDCoSHosk3x7PU9Cwrh/2f3JbE1TcUIh806nmZiBPgUbn3j6MdG/8zNRpK8bqYBLdonyuVzGUIPgO5C003ajiaJFvbwhxSnnFiQEi8OkTG0NA2HauVYMQCIYjiLK1DKtB4sESkgo98rYbo3T3fLZCdzbvQg3bq7j2vXb/YHYHupiz5mx5wxoGgQp8d98fDbomUlKCJ75+dm5IMBmUjIfx9RUnu/83kAqI7KV/mMG69tqNOS5DEXD+tqarB9fh9+jVv++s2dERjMxPYWV1VVJxSVwJ+N+N3AfFBF8/IAwkKJCJHsstDKZEd/bwH3mbkeZH73kZcCdGqzz587DtnN4970Psba1j/LoJA6abQQc0DZVTJYcGcrO6QoserN7LJQoYMqG1/k6HI7nerDDOChkqtUKarVDHDl5H37jj75xD1fd4UOGKzBcgSFwH+6B4Qrc4woIcP/Uoxmr12e/BvpWfo8yGAIAekoTzDBFU1IbdS27Sffb3Hxsr9MR60eC5Am6n+QLMFVNboqSFCksfYJOp4u2+GGTYge6XldulDplFRxCE4CXgQUOaebdElQJfSJQYkiNj3arA9syUHAslBwbBksCejAHnjiy0Akkpn4hycCKSmUzOwnUqLLYEPkMK/4seVPCblIF26GGQFHQ9UKMjY8LK0v9dt7SUTA0FLQURuyhRNmMoWGimMeJuUms3boqXYHjx2bw0ENnoBkKnnvhW+jEwNKZY5g7dQoLDz4Ew3UQEAwc7CBKPWEtddUUq8SrV67jxRe+i3ab+nQbbr6MXK4IL0ykaKEsZGt9RYBlLl+C4+SxubGF7e0tVIoFjI9V0KjvQkEX5x88iYceuh87+7sInAm8+M5tXLp2G0augiDRZMjYVCJErT08ct8Cxl1ATzowFA9J0oOTNzC3OIvRsVFZe8chKNOE9a3vH+DmjVuyL8iCErhXKiVh3aujI8Lw3rh1Q0Du3NEZjE+Owcm5MPJ58dCm7zm17pwr0EwLOsOZCEpVC1EnwisvvoatjQMcNkN85/vvYqfeRWLk0fETdHuxfG4CzjTysmFRjSA7zBJ4CYxNQ3YPgSMdUriHebAHw9YE7pTrUNZF5p57g5Qqtc+UzLC4o9sM3yvBvGlaePrpCzh6ZBaNxgFarYbo4CVIKYlQrVTg2DY0Accqms2WFLGjpRI0OUfCTGJBfTwHHykJ4xCtRacXuruQX+f5p2Ve4Zl4Jzu30szdhTaQlHXR455sO3QHN26u4o2L76DB4KAoEcZ9kErMYVzue0rbBoD4hxn3AbPOoV4Op/Ix7KzxOQaOOXxvd/u489xk94D2mjxxus22AFt2z1jUswB45913MT41KZ2xpeVjWF1bw/p6FkY1kMdIIdCXygyen4z7ABwTeMusC8UtahZ29TcF7kkUoFIu4cknPi6D1C++9DKu3FhFvjqKWr0leyXnaBgrutCiDgq87qSaFDJMe2XRR8kM5UrSqaGcT95b1oWsjlRweFDH/Omz+Bf/6Wv3eOUdPmy4AsMVGDLuwz0wXIF7WIHtjXX8vZ94rC8d4ZBoBj4GoJz6YLpXhGEC29YFtEuqIX2eCcSpU4+zBFQC91ajJWB9ANzZgjZUTdxfBpJU4nXKBghgCGiaraZ8cWCPAUgCZMSKMmMGdYVAkwE3tIgz4fm+gH8mRuYIqC0TJgfZKEUIegK2IrLu5C8J3BO24RkekzF+7Hcb4oCRxc5nQ3IJuqqBlW6CWpvJlBZaHTKSJhRqp5FgtGAjr6cwYx8lU0HBNDBRKuDEkSlsr95Au9vF0YUZzC/MoDhSxIc3rmJ9fx/nPv4oznzsCZiTkwgYey8psfSYj7MhO+i4ce02Xn/tLaysbqDVTnDi1ElAt9Dqkf0uicUjXW56XTqqJAi8CIbmCBvebbXFQWd2ahQPPXgSb198CYbSw6c/9QRanSa0yhG8fWMfL7/5AWiaqVpFYWlzjomwuYPjMxUcHbWRU3vQU/rgB1D1BKXRIqZnZqSoog0h5wA4dChDenEqIO/goCYJuHNzMzh932lojoOo08Hm9oYAW7Lt/KJFZKlchk122qU8RRFpCL3ZFScvHQVFsZB2Yrzw3HewtrKH1a0DvP3+DRx6CWLdEZY5jBTkc8Vs4DgJfgC4E5ARCPMrThORfZRKpUzORVeXflIqJR0E7t1ONwvWEeiuiEc7Cztq2OmjzzXtULOfKDj/4Amcue+UsO10/ml36gLgmaxZrZZkkJF7lUORApShwNENYezJ8IrWgow3Nd0pzyVbQOGgoOD3uNe4H6QD0J/z4OvJwGbfztGPANsto1SdwPWbq/jrb72E9c1t0ZXz+fkeqKPPnHY42F2U7w06aAPGfaAzH4B1Fl38PdpMDkD/j2Pc+Tt0veE6iZwmAebm5tA4zEK5fvmXfxnf+OY38errr0mRcv+5B7CxuYmtrd1s2P3OVSA77+4w7v2k2zsSvYhe85F88Tpwt1Rm8N5//OWOraEIM1NTOHvffZiZnsWrr1/ElZsrSFUTLS/LICi6JqoFG6rfEtlYSjvStieSPiEl5LqW5VVIIciBWBZZ7Njkc2jUGzj54MP45//uS/dw1R0+ZLgCwxUYMu7DPTBcgXtcge3NdfzSZ564M/R1R8dKW0YJOmLkekvAG9lNMl+8YQuDKm4e2cAdrdZ67TY6rS4sXcfU+Diq+aLIZDhjRvAurhME4KDndleGQDkARhDPpE4OKYolXhSKzEWYSWpe+8mJlBGQqSRwp/whn3NEKpM3dPqEQGNQlNeD12lJTL2A/yycUcCQAHdFha1bMDUWFCrUNHMXobaVOZdbgYLDTiQOOH5Atw12AADXAIqOJomsRuKjYKoihRgrFzBTLSLyO2g0DzE+NS4DreXxClRLx/Sp45haPAqNATXdLhJNh8dCx/ehxQkc00W72cWLz38Xb7zxHgzThWnnYeZKGJuehZcC9U4XZr/L0e01ZEag06RvfoKgFyMJIhRzNkaKNu4/PY9rl9/A1toH+MynHpMgITU3gbWDCF//zuvYboYwSxPoBjGq5SLi7iHKRoATM0WM5wFT6cE1EkRJD4vHF7B07Bga9SZu314T68flYycwMjom60lZBe0DyWpTPjAxMS7v88aHHyCMQ0xNjSFfyCFKI9Hkc+aA+na3UJIwIJl1UE0olgtFd6FpDhRPwTe++i3curmFyzfWceX2FjqxhkjV0eqFNFNEKV/OLDORwnEzxp2s+gC4ExAHUSiMO3Xbg4Refo/2oALcowTtTkd0y/I+qOMPaMMJcR1iYafEEbxuG75Hh5kyHnjgFGZmp+D7HjY3V8XxJJ93kc/Z0o0iEuUwo0hBZLaDkgvKXVg49Fs8fdvVzKecwF2R9zoAhpzpYCGRAXd2hsj6souQ+bDH4MxFCarm4M2338d3Xn5dBn7Fwafv8sRzlu+DAJfnaxZM9FFBfsfasZ+IvLm5KY4y/D4lbHysMOI/ZAcp4J/zJVx7us7wl6IEzz77LLxuF9/97nfxK7/yK/jzv/gLvPLq9wRsT8/NymAn5UPSQbtL1z5g3AfyOD7fndekxp19t/5wKouJQcLr3e/tx132GADFov7M6dM4d/85/PW3XsDlmyuAYUv3ip2XUsHGSM5C2mui5JgywyHAPWQxqUmhxesfoTuvQdz7TNulvo9yJCbjPvj4U/jn//ZP7/HKO3zYcAWGKzBk3Id7YLgC97AC4uP+E5mPu9yI+zZ7vImLlrzXE39sDhG6riX6dt5cCQgIwgk4CNqp1aZkotfuCbs+MzGJnGFJCJNrmCKf4Y2aTBafm8ODZOSocac2gRZ5lMCQvaXEheCc9n2UtdgO2XZF9Ml0fOBgHx03HDqZlAoYKeShxgH8ZlMCbwi4oigb6qMERny2aWijMYjHgKNZWZhOmsAi6097wRQoT0ygq5h4/9pt1FuhvGZEbTwHDNUE4yMukrCHUk5F0dFRzrk43OlgxE0wMZJHlEQoVosYmxnHqXNnUDlxDAZZWya6EoTQoYeuFrQHjGLkDBtKrOKlF1/GSy9eFHa024ug2zlxg9HcPKxiWSQmTa+HVq+DkakxkS01Dzvw2gG8boBeo42o20bYq2NmLIeRkorY28WZU0dwfHke0AvYbSV4/tV3sMbUVjWHbpiK7MlMfKC3j8VRB0vTRVhKFzp85Ao6JiZHMDk5gd3dfRm6JONerlRx+r4z0PIFrF29KmFJ1MFbto2NtVXs7+6J0wyHUnP5DNAqhoZuryNOOGQw3VwetpMXKYKiWdDtAnq+AtssYG+rjuefewmrq7t4892rOOhFwrb3whStHj3LbRkOTMJYknolcKkvlWEBKXuKYUthgGazKewx17XT7UjhZFMDT717RC00ddUcTs7QNK1Dxc5QmOEYpqSSevA6PUk8XViYxuzsDCzbRLN5gHK5gFKpwBFtGUBlmFEmVUlEdkNWmoO9PK8IFjP5SX/we8BYi0sL7UuZEswOEN19OE9A4B5mtoSmKXaZrltAs+NjZHwGt1d38PVvvICt3QOR0BBMS6ZRv7tA1ybKgAZuLLRTHAD7gauM7VhSQNN55sKFCzITIJaerpu9n0Fi2V3XlUzeRmlRNoPC4dTHH38cp06cwFe/+lWRT21ub8uxFqAr3QLOpWQuTgPGXdj8fjF9N3C/o1+nrzoZdw5YK5m3O/+m7p/F9Ef+7X3avn/pouUrc4jHRqtYXlzCQ+cfwrvvvYfnXngJQarCY7otgEqpiJKpQgm7KNkmojBB149kgDmzlszeH7uAkt7alwxxPblvWOCcf/wp/PoXh8D9Hm47w4cMVyDDHEM7yOFOGK7Af/0KbK6v4mefPHennT4AQtnwWk/ADwHRHeBO5pfBMobRZ8+B0A/EGtBn4inZYcXA7NQEHN2Ca2ZfFEdTmkIYw5sx2Syy62xDm7Ytg66e33eCUZC5cPiBFAbNdkM07wzXIRvGm6skuaYxXMtCtZCHQ+9l30MSBIi8njinZO40fbcc0dgbMiwbeD5iL0LgJSjYCsYrLhbnj+LUmdOigX3xO6/i1mYzG2wlA2tp6PQilMoElynmj46i0zxEHMRi3ehyGLdiYG7+CB598gnMnFiEF3jYPtiBkXfgxwnaoS9WdAwmol487+RgKQbWb63j6197Dr0u3UgaiFNdmEGrUMHc0jJiy8StrU0kuoGJo7No0jObFpeRKoOipmpi7cYtbK3ehKPF0JI2coYPAx2cO7uA+8+cQmVkAn5i4cU3PsD7t7bRSiy0A3ZQXBnMCxtbmMgrOHGEA8XsRISwTYYUxRgbH5H3e2RuXmQUH3x4RaQRs7NzIkWZmpmCYls42N4Sd5F2s4mlhXnMn1wWQMuCgh7lknbLws73YVo2HJdO+Ap0Kw/dLiJJHShmETcvXcVzf/UCbt7awaUrtxEqJgLNQseLxJueiZiu5ch+o0xFpFR9TTZZd7LtlDR4gS+dIv6MLitk1zudNnKOLZ0XrqFoq2WegoCQsqoUNiUv3GtpIsBd6YeLFQo2ysViFvpjMPTJwMzctBQ2bMr0HcKFhRdvSPGGz6QrGXueScoGspXB3zxjBWz3nZQo6criDLIcAz435TymDKUqOPPAQzi6cAp/8VffxB/80Z9JaFi73ZPCYJB9IJp4XZeiZXA+391JGzDWmq6i1WoK2H7yyScFwNMOko8bSG2yWv6joVYpoPlNeuMTkPd8HF9exuLCAp577jmsra3JMWZHjhagDELi2tM/fyAhGkhdBow735tIeO4qFthl4+vIuC7TavvSn0FiavYW+sewP58jMzp8RBgh5xjSRTh//kF5L9984SW0vQAtjzK1EJV8Tpyh6OGeM2hXytRahlFlxIIUEOxSaJkDFf+bayzBXVEkwP2hJ57Gr/2bP/mvv+gOHzFcgeEKDIH7cA8MV+BeV2BjbQU/ceFENgCnZ6mTvDnx7wFwl5bxXVIZvhaZs4HXs4DwOBYwRUtIJVJxZGoCLllC04JNrW8YSVIqGU8+F903PIa2GIaEOlG/TrDFGycZNbGaTKi5V9HsNFFv1eX3yfYJExcH0Kl9NXQ4mgZbVWCz1U4tc68nNnoCMcSkQxenDnFGiVO06rTpU2CkQDGno1J0cXR6EqdPHpeI9pTJiGGMqzdv4Y03L+GwHUPVU0xOufB8YHaWEfYKSkUXY5Uy7p8/htF8CamhwUti1L0udluHiA0NZjEHt1JGSt2soiJXLIh/twEd6MW49M77eP2V7+PWtU2RnLTbPkwnh6n5Rew2m+gBmFo4ilYYYLfRgFsoYnxyGkmYioc2jwPde5JeBzc+fBuHuxtQwhjjozk89cQ8Hn7oARQLZcSKjTc/XMVzr7yNjuLAi+iDrcJGhN7BNhx0MD89gsUjYygVLOiKh7wTSyDR+MQEZhePiRPLu2+/I8BmdnYWHY/OQCr29/cksXNktAqLsg5NQ6lcEGaajLthm/CYrEuv/zgRS0/LdjNWGQZMtwojN4bIV/HKC9/DKy9fxK3b27i5tgvFLqAb06azJ48t5Auyr1hMDqQV3IeiYaeEg3vYNGVQ84eBOztHGXDHXcCdXZAsCEhhOiotSEkqxzF0BoOlCdLYRzFv4sjcdCZBoY488GTeQ7oWFl+TgJ6uSASUHKyMRZY1AKniDy57O/N053sWGZa4GmXs/6DrlRk18g9/XxXbTNPkTImJcxcew9z9D+P2tdv4v379/8a7719Bt+fLZxoUCINihq8hkpy+xeIA7A6KBnaSeOy2tg5x/vxp7O0dot1uYWpq/EfY9oE2XgqNPshmjoLf6Ulh5FgW3nvvPfks07OzOH/hIfzZl74k53EmqcvW4od93AcD8XcDd1kzGQ4lbM8Yd36WwZ/Bmg6A+93f13jMFAUug9mKRQnQosPNX7/4bdze3Ebbi0QOUynmZShVDT0ZMqfcyBMryOyPDOgzMIrXIjluDG1L+t2DQOZZzj/2FP7Z7/7ne730Dh83XIH/5ldgyLj/N78FhgtwLyswAO6S0dhnmj6SH0SiHR7cIMl6UedOPEy2jM4SwkT1gXsShJIYqSQajlAqYTkik6GrDIe+2Frnc1BXTIaTzBxBDJlfghjKYyiVUfrR6HJT1zWESoyNrU002k2omiIBP2RzDZVa5BRUBRNsmSmgUYZCNw6GL6VZ21uhfEHhUF2MXo8/AwquLlpml0E4hoJqMYfl+RkszoxLgUEdNgcnt3f30PaowT/A0vICKtUiiiUbaRJA1RIBd8FhSzzYNctEm3ply0AnTZAbG8H4kSNwRyoik6EkQ2V3gZr6XgAlBN5+/SK+8idfRhI5qNdqKBbLYhtYnZhCbnQEB90uGpT/ODbsQkECqBisRGBXcFzR6ocMnUKMkYKNxGugnNf/P/beNEiOND0Peyqz8qj76qq+7xPAAANgrp09uLuUaZEil6REh2TJpkX/ctgRDof/OmwzQrKtUIRlWjTpWMor0bzWQfMSSYkUdzmca2dn554BZgYYoAF0N/rurvvKrKzMdDzvl4UZytSPwV9Vb/QO0Oiqyvryy8rnfd/nwOp8BZWJDBQsjUsAzfZhHb/5+/8GAz0ND6bQF4xgCK9dE677RM7G1tqCANR0MkAhRWedPCqTU8hkspJ8WTuvYnt7WzqO7R5tAxOoTJZRmZ4UgO91e2jUa6q7rJMfrCOTT4voeCj0B1KPLOhxergP4Q5jsOwCdKuE3ftHePHPX8XJcQuHR3U82D9FYCXRdn3U210BUYVsTlx1qHEQm89IeCmFY2QHOQLunU5HQCvdTni8jusI6Cf/nEUAQRo77lwgwh2JAAAgAElEQVQh2ScUjQpwj0Hzh9CDoeggrLiPfNrApYubmF9YkEnQ3e37AuYoVGTnmlx+hl+JaxH3HR8biU/V6CZyMYqpbi757cKEp695dBzqOmPo2MjhSbnQkN9uWAlk8yVcunIdheklnDf7+MX//Zfx0suvo9Pvi65E7E1po6qzAOc0Qjk58e8KeCsKiPoZE2w91Oo19HounnnmOg4Pj3F2dipaBVJTPtvR/gxqlrWi+w7X1un05J+cXh/1egOmGcf65ib+s5/7+/ilX/olHBwfCY2KAl++PNdnBNb/Usf9M5aTUsCwqGPRFK3X6DHE9Ioyozrjo+8RxYZ2nhQV87qgyJjA/er1q3j97Xdw89YdhHFT1qOUy8Lmczs9ZMlxp1ZHOO08TolzlsJW/htZQXL/8nxQ49Dt9fHU81/BP/w/x8D9ce4748eMV0Cu8zFVZrwRxivw+VeAVJkf//IV1TEnd5xe13/FDZE/k7Ad21ZdwFB16EdceBn3e0PpuNMFZn5qGinptpviMiNuDQQN8bhy1JC0S3XzZTeNbjEcYTMQhrZ4inQMaEYcgxgTIg/RGzhCU3CHrriy6LEAWsj0UhMZy5YOut/vg6bsscATykJIOq508GMyCndcssyBFNMxPQ+mFiBpxsRlYraUgx14mJ2qiO94rlBCt+9Kt/7jj28hlVEd1olSDnGTPGQXtnCimSRpCrA+I6+aNoCZDEoXLiCdzwuHmSme5CKnC0WZGjBJNmZY+PB7r+PXv/ktuF1g6HTE6pAEn2yxhHg2g4GmwdN19Aiw2a3WDaEmpTMJ2GYc/qCP6ckSLm6sYCKXxNAhz7+LfJL6AgotdfiMu9cTOG0O8Avf/HX0Qxt9j64uHnTGzQ/68Ptd8bZeXpzE5tYGpiYslDIOFhenBJBb7PhallCYPr5xA/fubaPVbePSExdw5eoV6aoH5Fl7Q3TaLLDYqRyi02lyPCPd94nyJAaiYSB4NKExm16zEMZSODzu4q03PsCN924hmSrhrNrF9s4xemEMbddDs9OTzm2O2QAs5hxXzukI0LEIGIlT6YvO6Y3KCtDEWYYTAf57wrCEksECcSitbZY2BIns1DIhVpcEW41CVm+AhGlIITQ3lcHayjLK5QpOT87x7gc3ZN/Ozs4hlUlKARO3WMiOOuW8Pj6lybBoJUVHgWcWCaq/Lrx2UsgeJQZTTa2cZETkGldOSnHTRiZXwBe+9HXoxSmcHdfwzW/+C/zZd18UUMyig+9vdD2NuO3S5Y7oHqNOsnSTad/a76LRqDPVCc88cw27uw9xdHSImZlpmSyMqDcjH/dH/HNy21065YTot7sy/WjWm/LZkc9zIjSFL33ly3jhhRfQ6nakIOf5HnXc5X1F6yE894hONKLK8Gccj7E8p0CdjxtRZEauM6OE59GxyWqK+DyEyc+WQV/0Cs8//xy2Lm7h+2+9hdfffg/DmC7pwxP5HAzSmZw+CtmEEgmL1kDRlNR/FbedqbY8T/y84qFxEklXK1Jl/sEvj4H757/rjB8xXgG1AmPgPt4J4xV4jBUYAfcRB3dk7fjZ0JXRjZNAhcK1kQ0cO4oC3AeKiy7A3XHFQYbi1IRuSIoqeeWkyghwiVHEpwSCMj6X8Ka4eGULlWKgfo/UBdJamKgZJuI4PD2GOxzAMDXxfWeCpU3/ZdAJBcjaNhJaHE67A5eAzSd9wEeM3X56eEMJTekk7TgDpBMUhg5h6YGykgyAgqWhaMSQtG1MlIuYX1hEQEGbO8CdO/eQTCTRbDUxPVnG1uYS2u0G7t+/j8tPrMILXFjpDPpBgPLsHHqkdczMYf2pp1E7OMTe/iEGHoW2TOXUYWfTmN/aQP3oGH/8u3+AW+/fEC9p+srz9RaWV2Fl0+hyfeMaWn1Hkhy1IY/Vx+LiDFZW5qFrPuKasrfT4SEYdAV0zk+VJUyItAAv0OGA0wAd/+h/+yZ6voFun9QNDSEpJ0MHMXEKAQqFFOaXFrE0m8LF1TSWF6eRzmSVm1Bks/j+e+/h4GAfyUwK6xsrUuSQ2x1nQeYHOD04ECty27bQ7bbQ6TO9cojVtQ14dCuiUJjOPsLBTuK84eHV127gnTdvot0cYHZ2DdVGT6gyVQpx3QG6Dr3tLWSSKUnFpBPQMArJIfAjkOM3n5PCzJ7jiKia/0YQSqEz/520LVJWhp4C7gzWIUQkcOfzErhbBM10JXIdpG0b0xMpXFyfxsyk8vWnw872gx2huUxPz6BUnkC+kEUiTQcXAnRFh2H9KV7sQrVQXHyCcqHMKJq42GDSbUkVOsq7XOhdI+Cus9g1oZs2Uuk8Ni89iURxSiYo3/3uy/jWr/4GWs0uPLcvAJqvx+t0VGCPwPZIbDqyheRrcX1obcnfv3btmrgEHR8fY3FxUdZsJHTlf0fPM+J+E7jzfbDjThDbajRFqHvx4kXETRP7hwfYP9iXIpUda/Goj2mPApjk/X2m8BIeeQS+5TVoQcrpA3UG1CRwf0ZC1xFt599FlWEwFidQlqnj2WeewvTcNF57+20cnVXFVYbWtrlUEkmK1X3SZpJSTIldaMThH00gR64y4lTEcKZQ5VBQ7PzUF7+Of/DLY477Y9x2xg8Zr8AYuI/3wHgFHncFSJX5D55Zf8TF/Wy3XayhI2eJESBgeI1FH2/hnxN8K9s06ZANA3iuAwM65soV5d+ux2HqioPM0f0jYZrYydEiMi7AnYE67LYLxYIdYlomEvRoMQRxDfunR2LxmExbKo0zYwtP1el10arVEPNDAe5Duqx0uwg9pmAOVZS8H2BAvSC92w1dPMkt05CuranHQNMaOokkGLzjArk0vcrZqTTQqHckKsZxfGxtrmH3wS7azQBf+fImyhN5fHTrJgKtj5geojwzg+PzKpK0BDQtXH36GczOL+Hg6BRnNdJHlEhRnCsSJtauPoH19XXceOc9vP3aa7h180NUiuWI4w+kinmkCkV0Ax/NTldsAecqFawszmNmZhIDt4167QSZlIVCLoVg0IfG8b8/xFS5Im4oEnZFqzuPka8p/ONf/Cb8WAL9AbnHNoxYHEMGV9HBRGLngUwui4UpG199bhHXr18SVxZG1dPukgLP3d0dAeWTLA50IFfIwbLi8AYuUuksmufnQhfhvmi2GuIiU56cRKfTg06aDK0NKVbUdLiDANv3q/jDf/Uq7t7ZRS5Xxvz8CmrNPo7OGjg8r6HVd0Xga5N6ZSeEbkHOOLvqBIXsZotTke8LYCV4p6vJqOPO4xeHIooLCZCHyhKQnX+6hqiOOx1lGBamwSboHroYug6yCRsLMwU8d21TAr8+/PAjbN/dVRSdOIWKvnDdV1dXMD0/Lf7/yoWEoDMKX+K1Etmhyr+FTGdV1xBr2bhOf3D+Lo+DegpSWVRXWt5fnOFLNsqVGcwsrOLBwyPkJ6axtLyJb/+/v4vf+PVvy3ORPkRrSRZYIxtIAcGftaCMim26szQbNUk6Jki/fv067t27h4cPD7C4OP+XbDQ/C9xJLeKkxPMGKk9A1rknxcPly1u4dOkSHu4f4vXXX0cqk0O72xFxLZ/js6mpagKhuulSqEdUHoHz0nCncDiU65XXn0zY2ASInKw+C9pHFL9HXXc6Fxm6ZB6USgXML86h7fSwtrGFh4dHODw8kolXgq/ruUiSVhRR8B5NFUbrFoVPELizsUCKTrfbF8Ht018icB933B/33jN+3HgFxh338R4Yr8BjrMDR/h5+6muXVXqoOCoooZz4ThP6DodwnCF08sGTCSQTyk85DEg/UUI1giBxlek68J0BSokUpgpFsWscdejpJENXGaGIcPxMdw6dfFMVuMTOoxrps4Pvyc94BLxZapaB+zsPEIuxY20gnbFQmchjfW0Zp0fH2NvZRUjQMwAGfU9oOT59rUMPYWyoHD8ixZ842ZFaMOrusesZU4BVPLyV75vYR7L5KXjCB0xDRzabFv/1kxMHSws5bGyso9mpY/94Vwlmh5CJALnztm1ibn4GC4sLIoR0B6S6kLoTCkffi8fwhR/5a9h68jJ2PvoYjbMz7GzfwYO720jYFppMo7QtLK+uw0ykMQxjyBcK8Lw+SvmcnI9+ty183pSdEKvLVqOFbqeDRrMp6Z393kDoNWddF8eNHs6aHRHnDTQDukW/eHqnc9oRl+hYdrGFKiKC3w42l9PYXJ/H5YuXxJd/b+ce9vceSMDN5toy2EC+/2Aby8sLMCxyqunXr5jLzXZHCo1crii8drp2nNda6DtDFIpllCdnBKi+8ea7ePn7H+HGx8cIY3Gsb2xKgRXENJycVbF/dCw0Gd8DUqkcbCuJYBjK9CLQyYFWlAafvt/0208mpTNP0E59xmc58KPLg+dfgD73vJxg7nRyy30p4NIJU1JZ++0B5mfy+MrzT6GQMtCo1XDnzl3xtS8UStSOCr2LhdjQH2BiooSV1RWUKxNC6UKMGgtXxM6cTvEcjSZao+NSgJUgndcAnekVYFXXBJOEKXpNwLBS4mF/Vm/hz777EoqlMr7xkz+DYrmCl175Pv78xVdxWq3K+2axquwMlTDbSjAwTdkpEvjyZ61mA43zc3DT2paJra0t3Lt3H7VaHZOTLJ7mHx0rz9OoQPICoOM4knDc7TSQMHScnZ3giUsX8eyzz6LVbOO9dz/A/R122+MysaKmReclyPWNaDrq+lNXOUXkFPLKGpBXHhU3kqCscWrE0ooFvdLUfPaL5/wvf1H3YotNqWXQ/jUOx2ljc3MdW1ubqNXOVUFZr+Pk6FCKilQioS72Rx1/OQuKMsNPj0DRjRiQRdvIVqsjk5crz3wR/9OvjIH7Y9x2xg8Zr8C44z7eA+MVeNwVONzfxU98+eKjUfinz0OQEWIwUAJV3nBVN1MlO3L0PRiy6zkQX3VSMhgEFBsAM4UsJvMF2Focls3OqibdcrmBs6NGWgLdP+KqCOAXAaQAF/GPJ89ddePIO6WMcG9/VzjthklwZmKynMfmxhrOTk5wsH8IjcPxAVNEXYmyJ/dbY+qi5jNJRxw6lLAtqgj4Hj5z16fQUFziaQsYuXpINzDyc5YQG74P10O368O24sjnKLqkqK2LMMYgpFBoDxSsWlYM87MVoVJQl0dah7hxUFirB4ilLTz9Q1/CwtICTg4OxB0n9Abi/80OZL3REKcLO5WR8X6r1aPHiKzjZGVCutv1szOEQ0889OvVmjj1kGvPzmQQ0naTJYuOw0YHd/YOcdpoI5XLIZ5MC9fXTKYEVPJcSEiQ5yKuQTQJtjHA4nwaSUvD/Mw01paX4LSbOD18iGIujenJIt5663VUq6d48solSUels0panjNEo9mWTjEBJoWooRZHp+sCMfKFLdQbbezu7ePGzVsC2mutAAvLi1hYXka9XsMgGAr4Pzg8RrPVFQCYSuVhmymZmEj3U1PiRQHuEZ1jVCiSBjKiV4yoXo9g4iOfdGXiyPPOb5NYGwFsU4NJdxItwNLsLK5euSA6APL6a9UaTBacGsWgaq/6Q9J2yC/3kU5nMDc3g7n5aWSytoD3T2kmo6tLrbnSkygv+dExih+8ZUQThBB9x0Oz3UObrjpDoNHu49Yn92Q9/FBDsVDC3NIabt66i3q7LfQXUj6oRRDePoWoBO+2JZuf1zCpMb1uF/1OW0SllVIB1566jvffv4HjozPkCxlcunBBPY87kOKE39wjgyBEV+xfKSR3YYuTToArT1zC0tKSWITevbWNk7M6tDhfk0VhTCYdXFvu7VGXXTC6CFHVz8UyPbo+R5Qhgewiug1kzf9/3vJyUY9ceFQJ5rq+CtYKfFgWE5PpaAUJbKPuIpmwZSrRrDekyEmns5GLjxIFKyVxBNylKFSe9gTu/HO73RWB+BNPPY//5f8aA/fHvfeMHzdegXHHfbwHxivwGCvAjvtPfvVJAbQErwJuKMoKlHMDgTsBkLhRxGmPprqVbFAN2I0ncCGnhp3rAIj7wFy5hMlcQdw5eAMlPuZonbQY8baOHGkI3EdBKsoBg5aNTGz1IyCvKX93z8HB8b6ASnK6TUvDVKWACxe2UD+v4ujgCLpmgHrUbode8g68fhcIXOnUsWUe48FFwkAtAuwErY/cPui/TXgwVPQFrsUjz+1obE7+PY+NMM/z+P9ANsMOpnpu+rpTDEoQaBgB5mbL4vMtHF92W8XP24NmAHomjrXLW5ianpKQqUw6Bbffkz/3uj21rpx4BBp6A8ULZ1gROfrnZ2do1qvwHBYo5Kgrmgt5wWl2nE1bQDu70pxvDDQT++d1nNWbyBRKCA0TzV4fXsBkzaQIINlpZiedTj20dIzHCUJ1EcCmk7b4XpNSg+EAU+UCkraOF777p8jlUrh8+aKEZNHWk1187pmT0zNJJxXbx5Ce2Ez/tDHkvgo1VKsNHJ+c4N69Xdx/UAd0GyvrqyhXKmh2OjIpOD2rYf/wGO0eTTENpNI5mHxvQ055mANAByIt2jPK5WTE7SZthJ3VUYd3BOx5zsUVhVMl/jckYFTAfej0MFHKg6Mbrm2JAHZjTcS/3VoV9+5uy76nQLbfc2U6xH07HDKorIu+0xPgx8lMsZjD3MIkMtkEshTUWkoUK24oBKHRXv/0kuXUR0cQenAcAkMHjuuJExKBe6vdQ73Zxcz8Ch7sHeKs2kA2X4RlJXD3/h5S+aJMdGRCNnBFEEokPAK6vHaFxx9ZvpKjzglTp93D5voSfuirX8UrL7+C7e0H4ngzPTkpRY1Q1jxfKDjUqVArwj3FYoV7g4nBLKRXFheQzaTRaXdQrzUlhdT3ed7jAqYZLEUhycgVZsRvF+D+mW+u0SO6HmlyEXDn+ZHPj6hjz4JHFCt8j5HTjGrG6xh6LJwtuP0uTGpWEoaIVbm/vaErWpViqSRFC3n0aUm7HU3+Ri18RXeSyQzHDNJcoD4iJr75pAdduv4c/tG3fvcxPnXHDxmvwHgF5Nofu8qMN8J4BT7/Cog49YuXI6AadZ0jqgiBCZ0UhJYgSY70VmdIiXJbIBAg9o3FKTDVoJPLOwwxXSxhkomfMU1CWnjzJXAnz5fgkjdtCYgxE488pgmoeFNWItlAOO/8HRJdOr02js+OVKplLBCgTL/1Jy5dQK/Twf7evnTc2dnzBux8B3D6bXguu64OAnbeqT7lkQQh4tG4nTdhAgXFA1YWcEJdIHBnF5Rd+Mj9gswhThVYSESGN/I7VpSqShDkD8mTjoOEB04GZqbLwrElJiAY8sMBvKEDO2WiMl/C5pUtCZ8i+GAR0253MPB9NJtthDEDZioNxG20+x6Ojs9xcFRFs+3g7p1tocjMViaQtkzEEQhlgeBbdTajuHa+ZYKdRAYdz0et0UaPITO6Lp3T3sAT0CLUBHK+h548L2cqpm2iMj2NQj6LQb+H+ukR+q0GZislbK0tSVf69e+9hMWFWSwtz8t7sJM2TqtN9FwP1WpNEmspRu7T+pL+7lZCwKhu0GGEbilxtFpdHB+fIgx1cfEh0HMJFD1gb/8IRydV9AeeeJgn01kR6IrglrqKKI5e5QwEQgPhN88hp0SjwKNRR14sELmHP2MlyC0gxJJYAN/tY7JchNNrI5uy8dS1JzBZKuDGu+8g5g3RZ4KqacO2E1I8iO1i3JQpCBNIudfCgMWdckdil7tQNFAuTyKdVsFl6hoawqH3Op1kgkA6uASCiYQlNDBJ9eXkhg44moV210Gtzj1hSqru7bsP0Hd9JNJZSVPtD4Y4Oj9XxQGtGQeudNylIBMbUrWnR1xwZQXJqZEhlCpOU7745S/h1Vdew87OrvwbNSDksouIVEA3ieeszlUmAnMSCIo7zboUqFtrqzDiuvycDjKNehO7uwdSvPECYNdfRSopYKzAekTniSZto8QzBcrVeIyfL6Oii9MsUsSkJx6whOCvKJqNcm7kT7To3GjwxHlKTU5ymQSKhRw6nZYI6Cm45n7nKyWTKXF8kqOTiYC0Lx4Bd55r7i8Cd+pymFzMa/XC1Wfwj//F73/+D93xI8YrMF4B9TkwBu7jnTBegc+/Avt7O/ihyyvi8kLvZzrAqPRHTXXaBkokSp62WOiR+x3dvzkFJ5dXEk15txsMAdfHVL6ASi4P868C7uLlrAA9gfsoxIm0gxFw5+sIcCfoj5Ev3RDgzg5fPM4bty834osXt4TasvdgRzpheswAAnb3eOx9OP0uerxRD/oRR1Z18yi0JIAnaBp9sesqHyTCD1a9+c9+Ka9vBc7dId+3svsbDgJQj2jR/YbJmxKsQ1tBDdMzFSQS7BKGMG3FeQ7hoVTOY2FtDovri9IlpXsO8U2rS3FhgAHTWLP0Nk/h8LSOW3fuY+/gTPjhJ9UOuu2+dBOnSwVcWFsWd4x+uy50G1oykm7DdRHLPQr6Mjn4homjszoOjo4w1HQkszlxVGGwjyfCVAYNDREMB0JbsJNpTM6visD49HAfRw8fwHd7WJ2fxiRDqnwHjfNTXLy0KWLZgeei0WrjgEB7GArXmuCL55VCPnrpE7QzjZK+5FxL0koYOkXahRHXYNoJEbC2Wi7qzZ48V63eguOF0JkhkEoJCHS9gfJs13ThjvPPBFYjmgz/TjA/clJRUxzVkSdwl6lJZPVHMKlr7Lgr4F4qZjEc9LCyMIsf/7EfwZWLm/iXv/N72Nt+AJMeoPTuYfHD9Y0ArdA8dEhyMHUH7OpyB3EyZCfiSCVT4iZkiZsShZCa0Lk4HSD6ZJFDW8ZCviCCZwqj2V3m9II2kH7IcDLmHgRo9QZ4+dW3MAhMzC/NCX3q/Q+2kS4qPQm/uiwihkqYLddl5MwiFJWRFaOmIZtOy6SAFJDV1VXc+eQTSbfl7zkOLRwVr3sE3knp4evxnLJQjesh3G4La8uzWF6cRzymBL6TlWmcn9fw1lvvwHE8yUNgABlnVTLxGKWTRtITvlelsRnZZEYgPMo+oJBWUnbpsMP3RLhNShvPGy0d1Vt8xH8nuGYhSRYegXu/18bMVBkbaytot5qo12py/t2BEvLy3PAEUlfxV1Fl+NmiaFeG6HJYiDYaTWxcfgr/66/9y8//oTt+xHgFxiswBu7jPTBegcddgf3dHXzx0grMSMhFmoTYNoaA0x8IJYAiPsk0Utbq0okmt5tejBzBs7MnYNf1ADfE3ERJgDuzDnlT/mzHnTQVducJ3Ck0HAF3YugRz5fdSgJ32kYSuJ/XznB0eoJEwhTwzq47k0u3NjcFDIk4lXxeHlAE3ClM8zwX9doZut22uIYoSE7vd4JwOuGomHVi9lHK6shPW2lUGfYUgXj6fZN/L6CPnUCCEHXMybgC7nTWMWlRqYUiUJ2aKSJlG9DiARIpE6alw7YNLK0sYHZhCqlcOiqKIHQYdlF7XgArk0PPA3aPzvDh7Xv4+M59cGknJmfRdSD+6/XTYwkJWl+aw2QhLfx4OmnQwjBgeJBEaQYYuEPYhQkM4ybO6y3hQYuPumUjZtBLXQkmCYh4zOxkEnyZdhphPCk90dOjfdTPTqD7LuYnSyhmEyjl0wLYS0UKRg102m0cHZ+g2fHQ90JJ4CSFipSNZqslXuTkX0uRF4VtMYq+kM/L+UylTKEwBCGBeQx7D8+wu3eERqsH11dWk2YqBZ9AjBShoQ9LM2QfjYA73V0IMmmL+Fnv8ZEglHtN8goiUC+7gd1t4Vf78F0HmbQtKalb6yt4/rmn8FM//qP43gsv4a3X3pSCidMn6hVIxaHgWPadFEgxDL0BnH5P6RToYCSkeUX7oguPaERM6xENa5RQ3Ol0pRM8UZpApZQXEbYkueoGEqks0pki7HQOwzCO03obf/7CK9g/OeNcR0AnVRkn1TP5M4+HqbFCXyOtLbpeR4Cd+3VU0EjhgBCnp+fIZNIiurQs5QBFgKqAvirKJYyIVwk/CwJIga/BE4776tIssimLIykkLBMryysyRXjjjbcUzUQ3JEV4GDnn8NyJpiJir7HQ5vuV9vrIj13AfExCuzjBkGApEfCq6ZicM1JlIsqM6BSk+I4JrYfPx99P2nERxc5MTmBtdVm69P1eD+1OG7VaQz5jEknuK02Au3p9VbqPqDIUqnOCI642hi3FCEW8609cwz/59T963I/e8ePGK/Dv/QqMO+7/3m+B8QI8zgrs7+3ia1fXxUmESYNy62IATCTyajX7QndwxbVDk3sru/OxOB1SIp9l/p3/o3rODbEwWcFUroB4lGxJ4M60QQEP0hlX7hYJOxVFv5Mio6g4BBUj7jBH/7TrY/jSea0KyzKRtAkoKFSLYWlhDrlsBgcP98UekLaTrCbCwEc2w1AVHw/3doUOwO66dOykKPGFEy4WllFS5ajHPjKtEOAeeTorgx1NwJB0WkcpoAFgmXGYhBCDIZjKbsQJIXwkEhpKpaQcB0WK5XIB6XRCuOwLi/NIZVPiUd9zXLR7AyCeRBC3UO84uHVvFx/e2UGj66LleBgijkQqByuZxcl5U0Bjt1ETAWUhaaOYTYqVpU5KEFMjDV286OnV3e304Bk2eqE6h5rBwCMWITHpgrMII1dcgVcWK0MB8HQy8UH7PQP9Zh3Vk0PEfBdPbKzgC09fxcXNNcxUJsSZ45jhWN0uOt0+ag1HRKi0Y2RQjQDJCLD3el0pVEjdYOebQJtc5DB0kUjGxe4xmy0gmSri8KiK2588UFQZL4BuW0Idoli55/YEXCY0W8TA7KYTXNICceT5PaJXEMjzOPgloV/iAOPLfiANSqheBICxEEkqGMMBNtYW5f2lkwae2NrEzp1tnO4eoVFrKtqHaUkB0Or2lHBS9izBti9TC5lchLQypYtKTPa4uLlIB5uppoYUvNLF1dTx0Rc8mUiI8DeVJI3MQjqbRyZXRDKVR9xKwRkCXdfHO+/dxJvvfgCdbjOmJe47vUFfdY4jqowkwUbTI6X6/MvWrqMJBSk81WpV3gd/xvNBkErgrgx3IlLLI+tG0l4MSU71Bz3MTZexubqIhKXB7bbFC/x6KPkAACAASURBVH95cRntdhvvvvOBTCe4zwJyzkPy5SOdiEy8omve5/WsjyQoUVKpEqqTqscJCXUqMtkgcA9p5xpXdBlamLI+4vuV1FhFyyGIJ20nlTAxOz2JfDaFfDYjxRWTizlRIEWLzk2WnYDLa1tE98qKU7lrqX3F6SOLQdK7SAMidYYd98WNS/iF3/xXj/OxO37MeAXGKzCmyoz3wHgFHm8FDvZ28fXrm8rD2tCF4ywix1QaWszAwSH9xwP0PV+6puy6M74+pg8RatGNjapR3uSFKhNioVLG7EQZ8SjqneCI9mwCA4hnGJpkssOaFqDAmyPH77w5EtRQKEbwLlHpMeD+3i5cOp7oGhIWnWhUQmI6nUQukxF3CHpzE6yyu8kWeqGUgTvo4sObH6lQmghsyA0+DISaweNgd5pWiIodqwqHqOWmrAaFIqM6l+zBiVVmRNVVUeg6EuQhtzrIZnlsxHEepqZzSCR1EThOTRexvraCTCYpHHhSGlwCWE1D1xkKbzlmpvHuh7fxvTc/xMfbO2i5DtYvPYl6uwd3GCKbKyFuJdDsOuj3Ojg7PkQ+bSNn27D1EINuCyH5/J6inUhQURQa06cDEIEYQ3DIWRZfcMVhJuohZoocBAXAipaAlClCIX+ITr0Kp9vCxbVF/MjXvoLLFzakk+l0Ojg5PhLg12o2hdbi+/Rz96WTf3p6KgCVfGA6AxGgEhwSGEpXl2CW2ggjhJ00xREnlcqiWJxELGahWm3h9p0HeHh0jC6pMckUBkzrHLiy7rZmSeeWX9w3/FaFn6LGjMTFzWZTut38uUeRJXUaPvdzXIoznn8WgpyaJG0DX3juOibyGdy/dxter4dyLgeNTiW6CTuVEocc0nrOzs/Rd+glT/qHLxkGvufKtcQOux96sr9ZUPB4Op2OnBMmuRK0j3zmRw44BNGFXBKZlC3rks0VUSpPStcduiXi5JPzBhqtPv70u38ulC1qAzpOH61eV2gffP/kuI8yECSV9N/it48sFXkNshjm+WDXfxRwxMKQdBNJdo1E45wUyIRAqDNxuf7CoYvF2SmsLs+h06yiVa8qqky5Ihz3e9sPhONuJmwMmZsQMvhK8f+FLkMLV0575DUI1Cl6HcrPFJM9mvTJlIvalsjfnoW/aB1c0avYCVtE4eTYywQi5PWuSygVQ9qevHxJhO3cyw7ddPo9cTzapxsVNSG6IZoPT8SudM+y5HwOfU5OaGdpyWeTOj4WB5we9VGeW8Y//fafPN4H7/hR4xUYr8CY4z7eA+MVeJwVOHy4h//wC5dknBwnPBWqRByFXAHlUgX7B6d4sHMs3btQN8RPnAFImu4jiHmqIxXFtY+A++JkBbOlCehKEyfAgcBduvIhhGNOQEOqzCianUCdlnP8O5+TnTaCHHfo4cH+Q3F/EH9xW1lIEjiIg4uEBqkbuYqUB0zLQLGSw+HJQzzc20cqySJEwxnpBUNfgCm773RQIYgfGbYTtApF4ZE5nErUVGB+FAzDzpz6UsJVDaamBJOWTd9qD5atY2Z2Egl6zqdMuG4Lzz5zFStL89B0JaZrdl3Y2RLidhoPD8/x5nsf4uUffID7Bw30/QCl6RKml5bR7DgwrCTsRAqmlUSr20K318H5yRHy7OBzHck17reF6tFtt4VKw657KpWQxwV2Ej6t+QSkx6Vjym8KQfn+lIe4KlxI2zYl/TPEoNeBoYUC2sn5/umf+FGsLc3DpLf2wEGn1RKRZaPewO7uHvZ298XRI53OIZfLol6vy6TlvFqD4/QiqogpwM3pOyL05TkMdb6ucmghOC4WJ1ApTyOdzqNaa+HGx7fw8b0HcPwQPjnu4uyjwY7/u4G7JHFG1oMEyCOajLjRBCpI51PgrmgVKctAqZDF6vICcmkb1H9UT44wkU0jG7eEypLLF1glIJXN46xWRafbE2Gk2Jg6fQGL4ioUaUayOcXjZ9FCNyBSh1hEEMQTzJOjz2473/vC/Jy40dD21Pd8GHZC/OIz+RLi1IOYSTQ6fTTbfbz48quoN9uSsUB7RocFEZOLBwNxexI7RUX8liJKAWN2sMkXV9MHvrYERoUx6ZCzsz1KoWUoFI8zlcpIoUk3H/4bNR4ErZzMeP0OysUsrj95SSYybr8jE5BMOo1ms4OjgxN13bBoZlKy8NMV7cTlWtH2VaYdEq7w6LNg4Dpi1coOtxIS83hV8qwUz7yGLVMmW1acxV4SBgvNmPJbtxMWhgNXHJdIrVucn5GgNfrV8/fU9CEuSbEUQpO61R0M0Geo1KPjoPuQSozl9IGFllDnfB4Lee6OAPdxx/1x7jrjx4xXILqHjsWp460wXoHPvwJHBw/xU1+7Jt0rhrEI1ULXUczl8eST19Fu9fFn3/k+Qh1whqFwQYUPbVLISY91TpIjN5ao4y7A/a/ouMuNlYEsui7AfeQqo2LYyUln0JO6WfObf2Y38eHRoRQOyjUkioiPigICd9Jn2CWjIJNCtkTSRqacxuHpIWjh2O85qJ41cXZSRypB0M9uH5AwNRmlk6JPgSg7corJGxUcUfdWgLvY0EVWmVFozwi4E4iTPqQ4xUMkUgmhgbhuX4Bn3wnwUz9+FV/76jPyWgQHg9CCH8/h9vYuvv07v48HDwfQEj76QUzEoxuXLiMUXnoD+cKEgHY6wNSbVeFDV09PUMimBGzSdtN1OnIO2RmkSJJDgYRti6AzpMBRRMcE7XQKIXD/1FpPAfeIOyzpshoM+PA6LSQtHYvz03jm+hVc2FiBzW58GKLdbODk6ETOG3nMBwcqkZK0JAK9hJ3AwBvIhiSnmAJVAsFkMq1oJo2WgNg4wSBCOP5Azh9PDL3gZ6amUZmcQq4wgbNqHe/evI1b9xR9iEFNVCyM/OelWIuEn8qVaFRaqVAxgi6CTuHCM9GV4J28eYPFC9OeKHBkARYT68tg2JfuO11JfMfD4lQREykb87OzyBaKAkJzpQnUmk20SQMSfQCnREP4TC8dKJ1BOpWU1FnuBYJVTiA4nRBwPRig1WpJN57rxd8rFArIZAjQ4+gxzGzoI5sroDAxgUQyg0QiLVqHRruDH7zxNvYODsVPnLaeXQ+os5Bit5yFF0c/1KLQIjNBbr0qiLk/WMgIR98dIJdNoVgoyLlyKSSNwC9pOxJLJRMSD71+H/1uTwqmUrEIp9+B2+tga2MZq0vz8NyuJM3ymk3ZadQaTZwcnwn4pue8ZtNVided4qyzoGMBxSJeXHgIsm1DJgCciDBULJPOwTIS4uJjJ0mD0tDt96Xo4fGKVz3pPaapxL+WJcCc+9lzHNlLAR12erRZHUjXfTgYIJVKCw2J68BrQSOVR4thEPnfj4T61C0oDYMRFTzUg1C3YwrVpjK/Ohanfv5bzvgR4xV4tAJjjvt4M4xX4DFW4OhgDz/5tasIfBc6x9HsgsY0ZFIpfOG5L8IwEviN3/pjOHRpGdL60ZJOpcZgI30owF2Ro4Ew4rj/VR133qgJDcmdtyLOL2+Aihqjwk1GIkMCCkJnCsfavS6OqicCstgFFPoDvwVek/KiC6+W9nWkOxBE8SZfmiui1m2i1+3j7p17OD6si8+6HVeiNgL3TCouVBZ24L0+nUpcsXKUkBgRpyofZ7HRi+zrBMRHX8qLmqJd+pUrYMK1sZJJ8Xo+P3fEh/3ypQp+8htfwOxMCZqE9KRx0hjgu9+7gRdeeQ/1tot0IYVGz4dOZxDTxMbFJ1Bt1NHqdDBRrgjVh57rnV4HHTpjVM9RzGcEMBKQ0APecZV3OQENAYZuKfGiRgqFOHIojnWcyaksRITqo3jDxHkSkEOufFyDpQEZLcTcdAVbG6uYnSojrgUCbtktPdg/wNnpuZy3WMxEo9FGo9GQLmWxlBdA1ajXhSajPMtDAfOkPzHUp81uMa0DEYcXDNFnyBeGktyaSZqiBeA6Tc/OYnJqHif1Dl5+7S3c/OSBDHZI92HByNdR+0dZFxK0j2wgR7QcoYvQRcR1hEbFlFMKIxVwp40oh0bKztQydbTqLdkHFkN7bB1L0xPIxYGZ2SnkiiUEnEiVy+i6jpwfajhI4eKUg11engu+VrFYUJMlsfzUhOt/dHQkAJ4dbnbhy+WyfJM+I8DTUBz4Trcjfv7JZBYT5TISybS48NAWk5SkDz/8GLdu30HfHcBIZNBwfJyc1+U5dVo50pEl8kaS9TEI4BW4lXVxXbRbDbhOD/GYjmw+JxMFrmG728X5ySmcgScCdfqx0+mGCaPJdAq5Ql7cmijC/bG//sM4PtgTXYSAb8tGqTCBo5Mz7O7uIwi4kjGkkgmhu7E5wK5532Hx0BNwTd45/31qsozp2UlUKhOYn5nF7OwiSvmS2DVy35DmxVAyHtfew32cnp1LwUjKUq/HgmkgxTK1OtSKJy0DXr+PvZ0HGPS6MKIiLW5ayGbzyObyMlGgxsPxPLg+g6ZU153gPW4o0T0/tdQ+iz+iyrCYqcyvjO0gH+OeM37IeAVGKzAG7uO9MF6Bx1gB+rj/ja9cQBgMYMQAWydo4006jWtXn8Lc/DJ+69u/h6OzhogEmR7EfiaDkKCTsM6QFaahQmgosUGI+YkJzJQijvtnqDLEEexOJyxbumTsZAnthbxrTZfOHkHXSAjGm3Wj3cJ5uyYgnvZ74sMuYF1Bd4J2Ak6hJtBS0DSQyqQwtTKNw8YZHtx7gJ37h2g2BgLCXCdAylBUholCCrlMWpJHhW9Mq0gB7sothgBfvoSrryx1Rh159XP+X6A6nIaOnjuARZFl0kSz5WHg6XjumUU8/8XrmJ6ke8pQgMvx0Sne+XgX3/neNk4bDowEMNQM1No+Vi6sI2bGxUP96PhYwHWpVFRrRHvFwBc+eaNWFV9qikpZsLDo4boRgDDN1g9iiNPJJEGvfGEsiH2iuADF1HNFb05sLemEw5NI4S8Bi63FMJPL4umrl1HIpdFt1wWstVlMNBrqXAngZdiThnbHQavdEtvL5bVFEX+en1dxcnIq3WQzbilHHj+UYspxVDeeIoYebRT79EjXUMjR1cVCwlQOPIV8Ccvrm8iVZvDhrQf485fewIO9Y2imLVMgFksj4C5UDrrGeN6jZFKCZXa1Ccgcpw8tTj2FyiXgniJwj1EwremwdBY1MUncjInw0Uc2kUAlZyOtuShPFFCenkY8lUKmWMQgCNBjseQPYRmcBmmSAhqIAHKAVDr9qINNwMwvdtwJ3kWwq+uPwDILi4RQUpRwlevB6YVtJ1EsliRoiWCT4J3d7Af3d/H22++i2+sjlS+j2vVxdE5KkgPNiEsBRz4/ty2706TOsPvO7j4LCVJa+D7JyWfSKIW1YgNL8oroS1Q4GnUHhqHoabK+AXMGmiIMTSYt/Ozf+zt44wffk4KU74GWlhMT09jbO8D2vR3KRQX4kn7l+8xy4KXkKz91z0E6aWF1bRmXLm5ha2sDk5MTQvEiLU6HAStuI5FMSPHHaR/56LTI1ExT3IaarQ7OTs+EEnf71m1sb9+F0+son3nSa2IhqryOeHz8bOn1RZfATvv0zKxQn7gvaYnK4pZ7g2vIa4HnQgKsQlX48TGjjjtpRey4j5NTH+OmM37IeAWiFRgD9/FWGK/AY6wAO+7f+OoF4SyT702KgKXrSCdSmJ9bwObGJfzJn76ABw/PVWpizJCuV1ynW4SYuKhEVb72MBDgPlcsYqY0ATpGSh83Rs9kxXE3tLiISIXbHlN0DRX/zpCmCGjQX1ncN0gVqaLhtGAkDOHiymjcMFVADJNZORoXH2fy05XIkLzi8tIMdk4PcOujW+i0PTTrDgoZcl8DhMMBCtkEpssT8tiTozNJekzaMSQMuqsoy0r+j+4UgmfoPhPx38WkQ/lFKskqQ2HidG3xUJ5KY2pmAql0EvMLc+J8Q4tBFkak4nxy+w4+/mgbR00H2ycDFCYnkaJYEZoALzuTQSpXgJ1K4v6DBwK88/k8ksmEOOcEQx/NRkN8v0uFgkqiBDUBQ7ikYBC4cgzCeHjSYeIaDI2OOsq2UBUACrazs6icOpSrCsEKcQoLoLRp4OLiIlYW5jBwezg82JewnUathnq9JjQniicJ2h03gOsO0WX31gamZsoCfijkJd++VCgK0G+3eui0uyLkJRCShFdfcaYJdG07LoJbOQ9mDLmMjanpaeSLZWxceBKhnsYf/clLeOHlH0gwlc//8ZhJVZIpkKLDjID7SBCayWSkA06wTItGUlqCQE10NM0QPrWIXU0L/U4bCdOATzHicICF6UlUsiZScJDNJjG3sgI7l0M8aWNA/jX1GASFFNvGQgH+LKaUnFl5C7IIJJ+cnXQeQ7VWlWPlGhDcK+qMo7QYHH1IMq8nXXmC5ny+INcDQXGpVJaArqPDY7z86mvCJU8XKtivdXFWa0kRQeDOIo7PIa5BFIKKsFoVoELtMQxkk/SWJzhXmQnKQSWUYpEiUamrosAqb6DW1ePzk1oVC5FJJ/Ef/+2fwSe3PpZcAf4uJweZbBE7Ow/xYGdf+OCkuJCRLjaOpLEw2dXpIV/IYGN9BT/9N39CwHsqaaPbaUruAotpCkGziZzsfzrTcLpAjQ1F2slCEZpF5yjy3EL5t7OjE3GRevP118GGRLNWlWwD0peSFMeS9+4NUT2vod3pChUrk81JSi+BOydUPCftdktoPATunPLx+PlNi1oeUzyuXIUmF1bxD7/524/xqTt+yHgFxisgH49jjvt4I4xX4POvwNHBLv7WD20KeCB44U2ZrdRMMompyUnMzy7g7XdvYPteVbjXATtfYQyGZJoyiSiGOL3VCUTY2euHmC3lMZ0vImmYAmh4ExRfbXbbTXq3EzDFxA5S+UorgEBQQ665AB0CCU3H8fkROsMO7IwpziTkndICslgs4okLW8KHdno9SUN0e47QNerNJsxcFrvHRzh4eIBmrQN/EGIinxAxa7fVxdLiDFK2LXSParWNITnutHc0CLL4gaLoIxy3s1PNTio78PRaEbtMdqclodQX0Z1msqjwsLhUxFNPXcD8/DTyOaYz+uJPzlH+Rx/ewvdeu4EwNkRlZROTG1eweuEi+q6L/aMDvH/zA1ipJOxUGg+PTnB6Xkcyk4eVyMC0U2qdBi5azbrwfNnJJkAkwCAwptCUHuWEaaQVjJJgKcwjGBdHGVJkonGBWN7RXYX0GBHaKscdTkQqFB1e2JDu8dnZGR482EG9WleTjiih0rIYDhSi2WwJB5qpprG4uF8LFUN0DFKk2XAdVwA6ucEE9SxCWLjJhzcVf6RoGYboFchQSJhAPmNierKA+YVZXLn2DLLFGbz+1sf4rd/+1+i6gXCSVdqlSrnlX6S7TGGqHnv0ZwoZCdwJjtVUgcUYXXW4Hpz6kPtvio6h024in0yg32zC8D1Zg0RsCDt0kMokMLe2hlxlAgNSbgQOc4iitBGcXMjaxlj8MAxMFXdcZ7GEpIOL56HZrGNI60jquuU8hdCFwkWBJUExJ0OuhDSRFMaOM7nf3Pezc/PwhiHube/i5Vd+gPNaG7mJadzZO0ajN7K91CK6lHLWIX1JhKliV0lFQXS+CeqHA8CPoVDKSTee1yC901kg8t2NLCElu4HvkgUXA6Ki6vWpp66hVMjh8OBAzmWhWEKxUMIbb72DZqsrgk6uhQlftDP8fKGrC7UqV68+gS89/xwuPbGJZMqSwrvdbqDVqovI2mMGgZlAqTQhdCFaS1YbTZkqlSpTwv23mPzLteZn09CH2+1i/+E+PrpxAx++/wFOD/bhdbso53PCmxf3o2pdBTqZNk8ahnyTDHbjhU8f+IErxyjXRlzR+SQcSsA7J4Uq9Gtx4wn8/C/91uf/0B0/YrwC4xVQn/1j4D7eCeMV+PwrcLy/i7/15VUMPHp80x6PvtieiPSmSHmZnMLu7iFufLQPN9Dga3Qi0WHRozr0EDAB3SS/WBOQFzohSikLcxNlFFMZodCMgAOpFcofmt31IXLZnPhQEzhRREoAKMmmceVowS7jWeMc9cEZdDuG555/Fk8/cw2XLl9CNpNCqlBErNeHTwFqpwunM8DJ6Sk++vg2Dqt13Lx1Fwf7D3F2fI5wEKKYs2AzXMjQpYvnOQOcntUkSCfwY+j26aoB0M6bQIy2k+Q862QIEbCQjiOtauVMY0Te7mK3R3Bnabh0aRrXrm6iXMoinUohlyvhwYN9vP/BJ5JwWW862HpiBZW1LZy4IfaPjrF9/56sRzpr4uKldSSzeWzvPESjMxAaRNzOIhZPylRCCxzpuJPaw64+gR6pIJ7Hwkt13hUfVyFI4euS2y5ixVGSphJtiiUf/bFDCP9XAm0QyrRlplLEExtLOD0+EtrD4f6x8NgJWngOCZA92jrS5rHXkbCaXD7PRRNXE3VcipZB8EYwRO0CAQ+LRIIi0Q4QqMo0g8fMc2OLYFWAe1bH9GRaAn4uXX4S5ekl3N05x7d+7Q9wcFKXHq4y/NEjS0YlRCUthAFZgyFDc9jBDqRY4OuSMsT0XR1mVITERQPAdE9aj7puT6YNbq2BgqXhqc11xJwOjMBDIpPE7NoyirNT6FP4GOkh2MWVaU+cvHI1jBG7UyuBQNKHaRmpCf2E69XrdZS9IHWxIa0ziT2pAyBgDqSApB5DEoQ1eror0E/708mpSVh2Bne3H+LlV99Gre4gkSngw/sP0KNylftW6EAMOFI0IpkwhDzf6mfRIEDWhfuD+ySfz8lUoFqrKxpR1IEnr1s0H1LYMeIshM3JAveLBuHx//APfx03P7ghVJxsLouJiTJe/8EPxM+f74HnwOR0hxM9eR8pcV26duUyLlzcguf1ZOpDpxpOd9jx7naUOxILl2wmKzoA2rLW6nWxu0ym0iiUSihMlJEhKM9mZA0J7sNAl0CwWzdv4uZ776J5doo4J3UUZVMsTeFvGOK0WkOr50g3nxMUKsdHOQDKonMY2dWqrAB+cUrEzyvupdWLV/E//OJvfv4P3fEjxiswXoExcB/vgfEKPO4KHAlwX4PLNEmxSiMX1ZNO80Q+h+X5RUnffPm199FzAcoJ6RJB8SLFhCPgTtAYMuHQDTGTz4irTDGdEUDGmx5H+ARZ0mUHO4IDuQl6vuJmk+/ObqzyjuYon0mjNhrdBnphEzPLs/gv/9v/Gk9evSIdU6/bhpZIwOn2cXp/B6fHJ/jey6/jlVdeQSKVxvLGBdzd2cPx4THa9Racro9MIiY2fyvLi2jW6pKcOGTBwhuxG6DT4ygeMCVynkCFR0onCvKdAbJ12A2OBRCbOdsm+GOHdCjAOV8w8dyzm7h4cQVJWkFmcjg7a+Ltdz/GR7fuo952RFRJKkwnjOP2/gl8rmHEqrh2fQs//o2/ge2dHbx/8xbajodccRqmnUEQM1VEuxagKaLPtgB3rjtFnCy2+OcRIFbtXuWCM6L+RGhewKOESYkdowq0oR+2TBQ0Dbl0BlMTBUyV8vjk9i3s7uyh03YESAkwIhCnBSH51NLYD8WCkxaQpGPQ5pEAaORkQus84bBbimIwApVRc1oFPolWgQCchUEMCSuGUi6OmUoa8zMT2Lx0EasbT6LaCPDP/u/fwc1bOyr4NgoGkjAl8f0mOGXIExNSI6qI70sHVYJ8BCTHYGoWdPrak2pBvjfpWgJqfeieh2HbwepUAVtz0/BbDZjhEFY6gdn1ZZTmpuEgkI47xcEE7nSgkeAf6j1k/xIkinxZhXyxQNE05Znea0tRShDLaRVdfGjZSDcgcUoZBhg4Hgb9gfCrLSsua5nOJJFMZ1CZnMa9nWN857uvodMhXcjE3f0DyQbgl3JDUedfrssItJOf/qm4WoF2cROKqT3EteDESmhMpKFEoU0yiYvWmRaqRixQuQ+WIZ3x//znfg43PvhA3h+PM18s4oMbN1Crc5LFXFdeO3FeSJLQOr8wj5npSWTSCXl9UmNi4Hmj24/SuVD4Gg4Dmczws4CP4+eHZAFw39JJJplErljARKWMqekpKRw13YCRoGtMEW63g51bH+OTD2/iYOcB4PmYqlRE7Mpi/f0PbirHqriBeCop1DKew5HHPveL2rPKRlNRnpSPPX9n/YnrY+D+uDee8ePGKzDuuI/3wHgFHm8FCNx/+svrcAjcpU3LG70PS9cwkctha21NbNm+890Xcd4YwgkM6XQakgxJfnco/G4BAIEPbRhivlTEbHEChVQKzGJlN41kctJgCGU4gieAse2U3IQlFMcP4bgDFcYkiaakD8TR7ncRS4VY3VzBf/R3/zaefO5pdJst7Ny5jVajLjf389NzvPgXL+H1126IoHFxaQ7lmXnc2r6P2llVOutuz0cmqUuk/MzUJPb3HqJea8vInqN8FieuR66r6lISeLFLzTAYn9z7gMmspBhQvBfApk96kiK6GFKmDx0u8gUbzzx7BZcubwh4bHcdvPraO7izfYzTmou4ZQk/1yHPtuui2h3AsJTgL5WO4+r1K/i7/+nfw/ffeBPvvHdD7DeLE7OSmjkMdSlsOA2o12pClaGIj/oCcrhHwH3kgsNz+FngTvAuYUPSZw2ENsF1ZugWEZGIchlkpOnIZ7OYKOTEF/7uJ5/g8OBYADtxreuwCAtUUA7XhDQpSW9SHXO63Is3PP2vGdQVIzCj2wcnKQpMKlb+iP8dioiQQJDdXfKHSUOyDCCf1jBTSWFlcQqXrlzB5oVr6LiWAPc33v4IDrvT0fMIBSg6N3QJ4fGxKFTTHdXlJ32G750iTJMATKg6DChS0wh2wHksw04bxmCIq2tLmMvnMKhXoYcMgLIws7qE8uIcBjEF3EkxInD3h96jRFSuM88LrQ/Jd+d+517iBILrxZ787NysAHfuJ+4VOgLVZZLSUeC+1ZVvrjuLSIOi63RK9tDcwio+ubuHP/jDP0OnE2AQaKj3+xKOJk5IUVxY1NKK9sHIIUkB9hFo57EQlBK483rsdNrSaea5HPngfwrcKfbkHgHSyaRQg85Pj/Fjbmg6vwAAIABJREFUP/aj8IRTzwlHHKlMBnfv3sX+4al8VvCzwZIpShyFUgGVSkXOd6NeQ61+JtQsTkJ43lV3XxU5oxwIrp24I8UgeQk8Zk4gOMFIpJJy7IVSEeXJCvLFAoqVWQHn6UIew14Xt995Gx+99x7cbg8TxQlMViZlD7/+5lu4c/8+PC4cNTOGKdMr7mteXyw4lVWtcivil3K2Ui4zBO7/4/8xpso83p1n/KjxCoypMuM9MF6Bx1oBAvdvfHlDhbZQ6CjgPYTB9NF0Cpc2NjFVmcSrr76B7Z1zOB7BmerQquAcZQdJMKQFAYwAKCWTmM4XUKBLBikClrohMjyJ3tbDYCh8Z3av2HmnnzfFZewoE/Cw60iuNjnUznAA3wzxX/w3/xWe+fIXxe7tz/7oD/HBe++IBzTt5+7e2RanlmbDg66HWFldxsT0LG7euo3zkzM4vSGCYYhyIYmpclks+05OzjDo+5IASu4qg2XY7R0MVTeaYj1a8xG4B0yTjUJ1CLTYFWRXmF7XNru3IYWvFMVa2Lq4htX1JZxVa/jk7gPc+GgXnk9QkEbcyqA/GOKkWkOzN0BoaXA8UiJCXHlyBbliHutbGzg+OcOD3YciwCyVp6DpdGSBiE/5uhSHEliQOjEC7sqrXLnhCDgf6QpInRABKgGqKFmlWGK3ne+T3W7hYMschFRfAvc08pk0amfneLj3EGdnNem2s0tJ3rGiqKjUS7VfRtQbRTfma4jIlX7wBn+gAOUI/IyOUYqMgILFGKw4dQ2WTFm4twxtiEwixMJMDk9cWMGT169jZe0Smj0dv/LPfxuv/OAD8S8n5UG9HvegOi4WQqSnqE6zSuQlOGU3ONDI3VYpqARknB5ISBApJTHIfiVwz+sarq2toEwbQwL3WADNimNmbQmTywvwYnwWJYxlkSDvg4Ue10WKToZ8aUgm6V2flFCiUrGEfKEg3WJy+akDaDYbwrvudjpotZro9ruSeup7AYYDTiciwC1TDQuGbWNmfgV37+3jd3/vT3B82sbA16AnGLClJi6K1qGE0/wW/n80feG+GBV38m+0M/V9FApFEcGKRqRelyKKX9w3fI+PgDyLO11DNpMWsWmrVsXCwiw21lfFI53BXqlMFvsHB7h1e1tcezhdoFs/9xWLTK4TQ5ZIZ+n1uqrAoSMU3aLY9RabUpJkAvGkoXhWXG6k+Gfxx4JR/Yxdf04Y6FU/OzOD2cVFzK+uIUP//GwKumnCqddw++13sL+zi0w6g3QqI3atb7z7Lnb2Hkqgl8+WAoO1UinZs+zsc6rFIoYajRHFSFGHlLB488rT4477Y911xg8ar0DUwhlz3MdbYbwCn38FDgncv7iOISkOBCJCW2DIjo+UGceF9VUszC7g3r1dvPn2bXR6pEIo/rfiiYTSqeRNnLd6wwfK6RQq6QxS9CFkGiO7dKYBIx4TJwpyXHnTzeYLAh5Juai3mmILSFDXdfpyoySQ0CwDW1cv4xs/89MyFr/94U388R/+gdjJsTtcrdYk6IXiT8fxBORyFJ/M5fHR7dsSvd7veEKLKBfTSCcT6NQb6LYd8XInL534RhJdDUs6cRR60nKSQI+e3wQ2hD4Eouz+SXeb1pk23W00xAZ9FNJAKhXH9GwZhVIWJ6dV7B9WYadKcAYhOl0f7R7Bry9FUscL0I8FKmZdB5569hpK5TLypSL2j05weHSCRCqDYqkM32dITQBPun6BgD1ycNOZlABWgo0Rx11xugnGFOVAwBeBu+JqKDEwQSdBrahdow4mwRlBfshzlBLR78nxKY4OD1Gt0u/bgeN64sozCsxSXW0l0h2lr9LPXpn6R4sa8dBpMSgCzKibyuMYca6l08/EVoNBWknV1dVpxRhibjKN61cv4Kmnn8L8ykW0exq++c9/Gy+88jaG1GMIz4hFl+rsynsfMpxnEImglX86k1oJCrlJwxiLhXjk8knAz9h7XTrztOvUXQ/T6SS2ZisoGib8blvoKpoZx/TqIqZWFjGkdaC8riZiboJP8Ufn3tB1JNNJcQKqTJYxMzONXC4v/v4sNkN67dPuscmQomPUa1V4bhTK1Gmi0+9AjynXJaHaxJTgV+wcM2mUp+dRrffxb77zKj786AHavQGMpA19ZAPpcXLFemRE03lkg6QKm4hOpCwOyYEP5Vqj7qPRaIplJTvnI9qaAu5q76gkUVq6cloAdBt1FAtZPHFxSyxWuTdK5QpqjRbeePMdAcS8lizbQCZJF5iYAHaHlBdO1qJvRedicm4E3ukWRRG4iK/jkv1AK1lSmVh88PUNQ4dBDQotbC0Tc3OzWFxbwfTCIiZnptXPqQ/I5XB++xPceP89uH2Gfhmo1Zu4eesWzs7ryomJjlWISYOBHXweG3Uk7LoTrD8C7kKvUsXq1pPP4L//p7/x+T90x48Yr8B4BWQFxuLU8UYYr8BjrMDRw1381PPr8Gj7RoqDqQtAjflD4bJurCxhfWUNrVYPf/HSG6i3aAnH7i1pMnQqEUNEIX7T/tEKgYWJCVTSaaQZdc5AE/JVpdMrDHnphJLGUJqoIJ3Lin91MpPCgH7KvicgnqByamoKqVwWP/Y3fxrlqUkRrf3rP/5jvPLyiyhPTIg4kmmdzUYbiURKUialYy52HXHFXw016dJZcUtcJZx+F267i4EzFOBO5oIEN9ExgmAlpCPKQNIrlVsLeceMWRfjChgmu5rKItKy2Q0EskkDhj7kS6JQTMMwNTh9F8lEFufnHQx9Df1+gL5DQEl/bcDRY2gzFCgMYSY0rF3Ywsr6BuJ2AvuHxzg9P0cuV0ShMCE0HnGvIa2BPu6tpnQEMwTuBFGJhHSViSEFnP5bwF2AdQTcVeddAUFxoXH7ispAx4+oSZtJJJGwUjjcP8TBwYF0YOmOwyKLBjCcEERhspHbRkzAmXCcjYjqQHATdXNHvHYeF+kVYrMXCQEFiFH/QMCsGbBMSwFDgxMfTSYZ15/cwnPPPYvljStwfBvf+tXfxXde/AH6tBAVgW1ka8k9STIME4DDQKwWqaPotDtoNFrKbcbkpEjqTbGEFNcUcZVRHPfAdWD5AZZKBSwWMijGDYRuH6apIzR0TK8sCXgfUgAq4lpFnVKJoIo+lEinMDFZwfr6mlgekic9AvZaqDQk3XYX3VYLpycnqFdrAmT53XW7cDxX9icF2+J+YsQRt1SHOVvIozg5Cy2exhtv3sT3XnsXx+cNxbdn6qiv9BaSj0CxrNDOFMd+1HVXwF2JLfl79NRnl5ndcBatKgAtyjKg53/UAR+lqspeYmFvW6ifH2F1cRGT5YJQrFgMzC0sou96+IuXXpUJEzdmJptGwjZlStPpdIUOROEu14xFAgs7yWjQlD0li2ZDC4WWozzklaMTnY947BSHkw7GCRTpcalUEjOz05hbWsTM8jIqMxWxneW3ncugf3aOd996Gzc+uIEkE2jdIbbv76DZ7kjxyc8/fv7w+mEBw3PGdVAJs4pypYLYlDUk1+LC1Wfx3/3Crz3Gp+74IeMVGK/AGLiP98B4BR5zBU729/CffOUSBuTZUkRKEETOOnwkDB0Ls1O4zBTPehsvvfwW6k0mDCo6RMDGExEQUzk1wIrFYANYn5pDztBhBqEEOg3cvoBs09Ix9GjJR53YALphCT0hmU5j6+IW6u2mhKNMz82K7/t59QyFcgV/52d/Vuz6Do8O8OILL+Dk+BCFbA7V6hnOz+totbpiPTdRmUQim0W92QZ75Ey2bJw3pbuaTmYEfHZaLRGpkSIioU3s1w6Z3hhKEE/ajmHoEeyIU1wk7mMHW71n02TnnYCf4jwKaFVIiwg0jRBWgl1DNdInreTsqE1sKt1k1fCNwU6lsNfsox0H9k77MJLA089fx9zSGrW9ODw5xcl5FdPT9IDPotXqiNCRoIye4aSBkNLAjrvqNjINkweoVK5KgPipOJWYjfQDUmUE2lK4yA41u/MBnTwGEj4klowEWbTY7A+wv3sgYTvsWCuvcRYQatrCb3lJAXifgjtNJ0hU1nlCpwkUOOP6saFt2XSbYbS9Ct8i6OUx0I+F626aFsoTJRgxD0nDQy4Z4NLWMr7whedw4fIziCeKePu9bfz8//xP0HKG0uHmeqQzCVA4yUROCcqKxcTxxLYT6HX6ODg4kWOwUqTEsNPLYxPoiiAqatil1/0AaS2GyYSNCzOTsGlrSeBIUWsygfn1FZQXZ9H2HGiWsjslyKRSVuhLmQw2Njcwv7SERNKWImk4UBoJngPSX/q9rqSithpqbfn3WrWKRq2OntuHOxzAEyGwegz53KYdF457KpsTi1BnQD/zHN7/4A5efe0H6A1cuZYUUFcUGP6Ze4ZFEvcJ358qRj919eHedR1Pij+CVhaITLsVca2Eo6lEWgkiir5YLGZSSTjdJiqFHAK3j6Slw6bYNq5jenYehpXErTv3UGu1JeCIBccoHIsFiRSiPAEczrAQjooDAncFjAGT37xmJH+A/Hr+nH1xPk5dwyzQOBVjV36yPIFipYz1KxdEsEqqW6U8gZnZGcSGPvZ2dvDaa99H4IU4ODrBhzc/QiZfQN8ZCqXHpZaFQlomxCaVbS3XkkXfKNWZez1SaODitefGwP0x7zvjh41XYAzcx3tgvAKPuQInD3fx95/egG5b6JN7zlE/PY21ALlMEsuLc5ibncfB0Sm+//oNtHuSs0TrZ+miyzcDfkhvCGNIhCEuLMwjb1owfV9uvkMGqgzYxdbgDV25uQtP3jIxlA5lEn/tr/8ITs7P8Rcvvyg/L06UkM1nceXadTz9hS+h2+3h448/xNtvvKEcXkwDu7t74grT7vTR7rlIZrLiM99zXQmJanR6aLVIa4khadNXOwanN1DWjrR65Kg9EsGxE6j5vnT4CAgEmNvk50Z8WwIH/lkn95aUgQjAMsCHgSwCmOiKQzcMAi8XnuvDaQdIW3QxIaAHJgpZzM5NYafZxJEX4KN754jZPr749a8DZhJtgn3SewZDTE3PwIhbElpEWhA7qQSdBKrsgtNVRmgIUYw9AfPINWQkTo0+HBXwikJ/KNAkiOd7YaKkeK6T00zgHtOQSiZlnR7u7qPVaqkwJX8YJdsqUChBssRPUisoDrQCX3wZTmA+5dqrTjSBZFT0WKQhERgqcB9SREqxrB/K5GS6UkHKCpG1Q1QKceG4X79+DSvrl2CmKnh42MSv/Or/g++8+IoSygaeeO/zPfO5EglbbCgpGlU0qLgUIAErTUNx4EkPYeGhfGQYEqZCnNyui4wG5ABcmq2gkrBUkBjzCpIW5tZXUV6aQ49Wk+wgi4Wjr7IPMhnMLs5jbn5egCq1Gq7notPqCFCXYo4dbaFfaPKzvtNHp9nGCTvvtRr6LHLJQ2eugNh0qskPnWd0epHGgCvXn0HPCXBe6+H4pIG/eOn76HqeUGXEXUeKJdVVl8RUocMoNx+uzQhAi88/pxAxtYdY2PJx7DQTsHN/cArFAo8FhOwlKVKViNeOx7CxMofa0YFoFNgF52tNzS4gkc7i40+2cXByJtS6dL4gayUhTgLcOaVQacQ8hhGPnpQ22UeSiqwoVCzIpPiICmSSlHiuRxamnsfrLpBCluFry5uryE/kZSq3vLSEiXIRVtyQJNrvv/oaGvU2Tk7PcfPmxyiUylLoR7Y/nxYQ4vpjy7ow8OqRnSgtMTVqIxTH/ed/6duP+ck7fth4BcYrMKbKjPfA/8fee8dKlp/Xgaduvrdyfjm/7pmejtMTOIFDzgxJDYdDiaKSFQzbgmALELxrLLBeY3dlGPCudteyFWzZskXZpGCTCgziWAwihzPk5NxxOofX/XKuHG6qWpzvVo8EQ3/Y/Xc18NDp1XtVv7pV73znO2F4AndxAvyh+08/9ShWt7fR6fmIWSbcngdy78ViFouLc6Kzvnp9Ce++fwXNLplb8vH9AXDn71H+N42pVg+4b3ocBdsW4K6z+MXvIvBcqLoqUhiN2vEepSUK3NAXBvrxJ58Qmc63v/eXIgcpjJYFAH3sySeRSuVw48ZNvPvOO1i9fQuFXE6IfhonCWzbXU9Mnn5MRaXZkng/trzWmm202wQsA00+QYJPjQRgqoClK5LNTiZP6ZF7DUCJNk20tuTIR5paSQYhwJHmR0W2C5H8hCBVl6hGrtvDgG2PXfQCV3K4+wFg9GNIEKhy5d8PUSokcPjwvajF+lh1Pbx19gYCJcQTzzyL7VoHda+H9d0KDDuOQqEsLDeBHgEcIwcZZ8gyof39/Q9TZUSK8d/IIaKM7oiBl8XIHXNqlN4tzx2BGZluAneDRs1eKMZQx7LRaXtYW15Ho96A67EwiRKfSAoS6aSjwqqItY4MjJL1LfGCEQ6K5AVRAdcdaY0w1zRuDgYi+bxBARO3HpS2jBTzSNoqsokYxks2jh1exPHjRzExtQg9UUS7q+MvvvsS/vXv/we0ux1hYQncuUBg/wDBqTxmKLAtB6ZmY2NjE5VqA2E/ArM0pRK8E1TykuAHtyc9r4eRpAWt1cV8Po2pdAqB24VmGVAsAxOLcyjNT8uQq1sRI+tRaqIomKIxcmYaTtyRQYB54ywD21ilT2AvklgxkSQMRUpFEE8WvFVvSsmVmCEJtqm2ZkOookpLsCFxkCxSihhzSqpS6SJuL2/hjTdPY3l9Bz4lJgI0o2GCQJNMtDw7ku/vy+aDvgwO0bzf1LWzO+FOihKvtTuypjutxmISFcZ9kDLDIaAfIhb6WJiewMLUKNZu3UDfa4l0hsNPeXQC6XwBl64v4eqN29J2asZTImGLgLsvZvBo+osGQEpPIi9GdC2JdI3yGAJ3GSCirYFM7TJqRQ2/vA0bUfn4KG+zHRPjk2Xk8lmMT45jYWEBmQw7FRwYuom33ngbV69cFz/LubMXoRkm6s2WXNuyhWJKEId4RZFtDfXuTPbheVKeJvGxfw24/7N/+8d38a47vMnwBIYnMGTch9fA8ATu8gS6+3v4/j/5Nbx96jSWNtfg0nAWuvARIJ1L4uA9B1EolqXM6P2z11Brs2Wc1aIR284fpBLMwQKasA8rBA5NjGA0lYTRC6GT6Qs8qbRnTjKj+oiwul5X1tL8PolMGg888jDKEyP41ne/g2qzjkwhh4UDC3jq6U9gZ2sfp0+dwpVLl8Swloon0G620Kg3B1nwBF4xNLwAa9s7UE0bOtsvPQ+dTmQIpeyAYEGYTEomJPqPAF6BTmNcFIQJU1OQSDAJxBZWkZpp+nCZR88bSuYOGVthNNn4CfSo+Rc/JgEqR4a+3EbtK4gbJvquJ+wkxx1Di+Ho4Vlkp8bQ0jW8dfYS9tsdHH3kCazuNdHqq1jfryObLyOezArb3vMDGS7C0AMTDLvdjgBBh3GQA6kM70iU2T0Ihf8bgLsw7gNtO58/Zo5zKKHx1KBZNAzFnMrBxW27WFvZECMh9fME7pSliJ6bX4OgPSKaZRC6UwsvCUMDPfWdVBMCPf5i8VGkShmkEAlQiv7O++F5LBwyZCuRsBTkkirumSvh2H3zOHz4EEYnZqA5RfRjKbz8+rv4jX/xm7KloenZtinfMJHPZyWmM5NMwTYdGew6zQ6uXb0h5UJRzj3vsCr3nebWLvXNZM6VPpKWhblyCd7OLsqWgclUGm67Bc220DNUTCzOYnR+Fi6HBf4b2eI+kE6mMD4+IfGEHc8V/TuTknb39nH71m0B5hwUCBhFflGpf5ieRG075SncavD85DkkcI8xz95E3DFgWxpcr4FUKiFRh/ceOgY/UPCtb7+I22vbaIWKREVS5sEzZloLY1Z5tney3Pn17xQM8fOOHj2GK1euyjYiijiMjKsE9vQb3JGv/NU2Jdo+9fqBDLlPPvYwjJ6H+u4GGvs7SCXY8GqhUB5FrjyKW2sbOH/xCjpeDzEzgaBH4B5IvCrTcmLUtQtyjy4YCaPla1HMsJoAd13lR5RMwzjPO020NN5KU+0gIpLDGIca29JRLqcxOlpGeaSEyakpMQhzi0QZ1huvv4nXXnkDIyNjqFaacBIprK1voNqoRmlLf624SrokDOPDTHsC91Yz6gO4o3EfAve7/MEzvNnwBIbm1OE1MDyBuzsBlsus/f5v4fbGOt44fQpnrl1GI+zCU/oiYbnv+CFZJ586dwkfXFlGtcU6eSNivkQmE7GrlFyoQQ9mABwo5zGVz8FkrCJNcH3mXLPZUxMTGClranJ5WyLmTCmP+x96EIXREr78p3+CWquO8ZkJ3P/ASdx//CSuXb2Gc6fPYm97G2WaUjsElSsDY6Qhg0BP0dHwfNkc9DUThuMIGPO8nhjlup2B1IMZ1QNpPpUHRqSCkA9RhveZNEO9LnPcqWblGp/6957EXZL0I1ALfUot+nIMcRp65bEQEEYpK5S2sAHW1Cy0q3XYRgyGyszsHibGEjj60BEUpsaxsr2HGxs7iCXy2GoHqAcq9psecqOTUFVTjHwEOLxjxC2K3pcyIQJBaqgJyigL4S9J+vkbNO6SqU49+Ycad4rAI9kD7yeBI8+CKTHcPNBE2G252FrdQr3REGmOmB4DbyCtiNhqbjJEbjJg3aPTGgxyH4L3qKCJ5/JXwD0a+AbScnkMlGRwsFJVA/l0SuRFhbSG44emcXB+XEqzxiZnYSdHEMYSeOnVt/Gbv/Vb2NmrYnQkhXI5j0I+jXIpJ4aEuBPHxOgk0ok0dncqePP1t7G0dEv0/CKfkfNQ4PWAbhjCDXvoBi5yqSTGsll0trYwapkYTybFXN2j/luF5LiPLc7BZwoOZSd+INuZcnFEdNH1VgO1RkPOtt3xUG9Fz1VlvypxpzQnMz2JJtBOJ5J0EWBLzvygfCwC7rwmFZF4JRwTjkWZWVMGHeagT03NYmxsBrVqF3/wpS+j7sfQUzQB7mSeuZWJIkIj+RKlJmIjF99BD4VCAc899+N4+eWXcf369cFGJGoIZZoKgXvE1t+RimmDP9Pf0Ec26eCZpz6KvbXbUIIO9jfXBWhz6MvmisiOjKLa6uLcpavYq7bQ0xyJrewxiYglUzL5RUOmxINKm1bU8yAsv0KWfSCXYUSkNP9GSUSMy4xSPKOUG16LHGBty4bt6Mg4KsbHS8jmchifGsfExIScCxl0Rsd++y++C0O3MT0zj2PHT+Ktt9/GBxfPy/X9VwVmg4XAoIwqaif2owGLBMBAKvPP//2f3d0b7/BWwxMYnsAwVWZ4DQxP4G5OIKxWsPf7/0ri7W5ubuL1c6dx7sYVVDpNpIsZ3HfsPvQUA2++ewbLm1U0XJpSo3QIqSkX9pTscg8agbsPzBRSmCuVRO+u9RjFGCVB8BO9XgyaoaNLMMR/12LIFvOYOTiPXCmPb377L+D1PDH3PfHxj2FyYgJb6xs4d+Ys1m4vo5DLSpHKrRu3IqYupkMzLfRUHV5MwWalApfRiayv9xnRFxOmj0koTJKgfleMgtT+kgElyCY7TlijAHcSsCmDEdZ8kKRHGEOZvM1sckoHoqA+KS6yyfaR2dQiBlFiFhWu9g2ofbaydgX4mwZg6kxRUXH/gzM4dv8R5EbGcX19G6eur8Azkths+Kh0esiUx4WBbjO+jrGHngeHWd2xQID79vY2LNv8ELgT+xCc/U0ad5kpBPhE7aJkFkWaQKZbVeF2OvI4yYRySLB0U7TeW+ubaDF1w6e0ItKSRwU/xMY9GV4o/+jR8CCnocBnO6fIGSJAFslmmCUeRUZyuJC8eYmwiX4JsBSjKiU0OvLM4Db6yKd1HJwtYmosi4X5WRy45wic1Ch2Kh6++ud/ga9948+lifaRR45hbm4KqWQcuUwcvcCDLWkyLVT3G9hY38aFcxcl3lJXNGFw2ZYJ5vYD6AQhOmGAeqclQ0OSpTuNOhbyeeR1XbY8IbPH0ZMoyLEDcwiZOy+tmoHkguezeZFSbO3uoN5sCJvueX3Jvq/WG2i2IqaWnQWtDpOKAjTbbQTUebN0jPnr4valXITbIEYgGmIQZxmVoZLl9eS1RCY5m8ljZvYApqYW8B//6E9w9sYq2i6lMJZIqCJDcATcJU1nsNm48/dyuYRf+PlfwvPP/1dcvnz5w6bbqJ2Ug8UgWYZXuoDoqCCLUideSrOTo3j0/qPoVLehBh009nZQ298RaQkNn+lCCTExqN7E8vou2j0dfhANBsEAuPNc7wwHssXqRUw27yNlQgpjOwfXdZSRT185I0ijBlhujCLTLNl3atJNGbqTRohk0kahWMDs/BxK5bIAdwJ5XtNf+/o3Rec+NjaJw4eP4dLlK7h6/bKcEc8vGgYigzq/PjsMWAAlQzEldaom0pnpA4fxG1/4+t287Q5vMzyB4QkMGffhNTA8gbs7gV51H7Xf/udwmcOeTmG1socX3ngN11dvwWA9+cKiSFBefut9bDU8dPoKfObpSbY500mixkqmOzCRg4z7TCGNRf6wRAgt9KEzaYSAThh3Fu0YkiPukj1T+kjkM5hYmEGmXMCPXn8Vm7tbKJVLePbZZzA7NS1NqW+//iYuXvgACf4A7fWk+ZS0sW7aop/tazoCVUfL9bDP+L9mW9hMssway3b4vX2CXleY5YjF5sAxML+JHkbCCUVCQTxg6Yym48pewsEFfNsslCJ6YSoGM+p7faT0mGjjY1oMfYWxmpwpeC56FDmIvjSO6gaQShhoNLqYnknj6LF78cBHHkG1G+AHr7+LWDyL9UoLTT8GJ1NAkzpo0UXrkspDCUgMvrRr7u7uiiabyRmSagJWw0cGU5HBCJCOWE0FlBro8jzRDEypwx3GXaHvwO3IOfSo1ebGQTHQrNWxtbWNdodaaZZzDbLfeT4cjNikStBOcXhIAj0C73xOmW4iwJ3PELcWoqf/awy7/Fv0d5HViNGXRlnKlnSRXDg6kE4omBhJYmqyiKOHD+HYsZNw7ByuXlvBH3zhj3Dp+jVp4vzkJ57E6FgJiFG61EO9XkWn1Zbm0VhfRRjEsLy0jNXltagkiAVNWjWCAAAgAElEQVRPqikAjK2j7TBEK/Cw324jlbRho4+souKeUhGO64l/o0cWGz0Ux0cxMjcl0ZAqzdVhiEQyBSeekNKtnZ1dYdkbrTbcboiO66LeaEorsCDyviKSI/FlUIIkZU28ThhJGAFS0bYbOhzTgMP+A4WvNRdqLEAyacHQNEyMT2B6ehbl8jj2Gh5+9w+/gmqjJdcCwbMMYjJcE4TSDBr5E3jO/DMbRn/ub/08vvnN53F7aRmmoQloNTRea74k5IjxVgqconQZSt3UWAilH+D+o4dxcH4GPbeNWNhFu7KHtdtLyGXSSKYzSGZycLJFLK1u4PL1ZVRaIfweU2si4C7FUpSU9Wn4lgic6Nq9k8lP34w08FLLzu9NaVMfbsC0HV+GCZaPyf0axDMSvDNCspAxoWl95Ip5SfjJ5fNIxm2Mj43L5uPP/vTrsqnpuiEMyxHF/NbWuryfZTNZOcOo9ZYFYqZ4D/i1OZDGE0mMj09i6dYSxmYW8Btf+ObdvfEObzU8geEJDBn34TUwPIG7OYHe/i5qv/GPEVLPbelQHAf7nTbOXbuOq7eX0TNtVNwAb31wBVvdEL6hwqftL6C2l/kOED0vdcxksM0eMF/KYaFchN0PYPJDZfRbAEXVEYZk0hQBAUx/UR0TqZEC8lOj6CDAlVs3ceHSRdx78B78xGc/jemxCawu3cJrr7yCVqOOVDKJdquB9bV1AaFk15OZAkJNR9MNkM4XcXNlFRtbu5IYQrBqGjT4RbKGVqsjP/BJpzF+kOCE4Jz6WMnaDih90CV5hOBCIiDJ0BJYuD4cTUWK7Z5knDtdxII+0k6UM02NNBFTnwY3gQExMcl2mVlNEEKGkGk2Yn6liS+P+08+iHuOHsM775/Dxm4F25U6FCuBnmqgE/RFu09mmEOA3Be9J3n29VpVQB7lGdT6kglnSs4dpvvDJBExAWqwrYQw8m6XqSW+rBiCWA8a88lpNmQySruLpKJDd3tYWSbYashGxaXumayzAsnJZ661yAV4PJwBaFvoE4xzo8IWysEvAexk9fm4o/bUO2z7HZkM2Vs+RB41Nd1mTEXCNpF0WG5FSUcci/MTWFyYw+LcIgrpAtZvb+IP//BLWFrZxNhkGSdOHodhmVKstF+piEGS11iXSUN2An43wPbmrmxpej12CTC61JQhIegpqHs+aoGLFuVQWh9xXcF8Po8J04bT6or0xNdj8FgnxEIfx0Cfrbr0CJimFA45qQw2dyuiaW+7vmxKuOFhRjolMndy83l2XZ9stiJJRJROcYj9cNSREqmoCM0xdaQ5xJgcHgOkUzb6QVdAdqGQQ6FQxMzUNKbmD+H//t0v4OKVJRnYEvE4bN1Az48afmkC59nzOpSzDkM4iTieefYzeOGFH2BjbR2OZcp17pi2DDeUMrk+ewf8qBl5ILWK9VzYah+f+fQzmJ2dwfLSLdiGhvreNlZuXkfcNITZtuIJJDJF1DoB3j1zAXv1rpi4ed1wiOHGga4PlSVT3MRweJPgGr4mKc3yRZLG+8QWY9WgP6YfxZIGfqSFZ1kTgftgSOQeTFP7SCQMJNMOdFPD9OwUjh49hGIuh0wyid3tfXzj689j6dYqepqBkKk9dhz1agWteg1xOw7HdtAPmJQVQ0hjqsvUGsjrZnpuFj/zsz+D//SlL6I0NYd/+Z++czdvu8PbDE9geAJDxn14DQxP4O5OINzbwf6v/xr6ZLR0DWrcgR6Po9OPodJ2cWN9E299cAmnri1htdVBW1Pkhx28kJ1LCCRhJmrh1Ho9SZZZKOcxVyogqfRERqIpPnpMuKCzErqkfUhCCVNHTA3p8TJqQQd73QZWtrawX23iicdO4sef/TTyqTTee+sdXLpwQbTXCcfBzs6WSEXIbBO4O6ksGh0PVAmPTMzg2s3bWN7YFOBOsBxFD5J5ZWa5Lyt1MmgE5sLeIQIBZFZHiwUszk9jfXMTq2vrokUmKyh7es9HgsDdsqQhlmU9jJBM2AZiKtlJJk4SwDNeMIaQxs+gJyCFYP5OsgsBhaEryGbjmJqZw2c++zm0Oi5efuNN7Ndb0KwEQkVDyw3gkdUWnYMujB/TRbrtpsQ08r6TJWXmNqUnLC4iQJR0jkHUoqR39KjZZxmRDkbnUd4RKpQTBVB06o79aBBzPaRjBmLtLm7duImG1/4QuHfJvrJdlEZOn4Zjfl2Itoj595T3c7Igayx54iKViaQGwqYLvR6KzIL3lYx7lDDDZtCYAHdeT4wUdQwNCVsHlyuppIGZ6VHMTo5jvDyC+w7ch2K2jC//5z/Gd154AePT45iYnhT5j2KwJbUrIJMmSXpik/EU3LaH7a1d3L55G77fhUrZUsyCGos2Ig0/QI3pLn0fuq0j59gC3MuqBr3alIzwvmOgzXQk9ND1u2iyqCluY3J2DslcHvVOF/u1NlqSPuLJ8+lTniXgd3CtyyUU/jXgHpUOSfHTnQz+wQaCcizLUODYhpyFYyoo5tOI8T5qCpJJB/lcDgtz81i45yj+8o3T+PKffAO1ah35dFYkQbwaWC4mOx/GiFLypPCse3DicTz19Cfx8quvYmd9Q5h2i9Ici+dGyQqHtAABozppQGdBLLcDfR/5hIEnn/w4ZmbnUKvU4Hfb8FoNrC7dQK/bQSFfgBVPQrdTqDY9nL9yAzu1NgJuP3wOENT10+gdxYjKQ74TI9qnZIZac0rsWAymC9seY4Qs4yQpKeIGSLYHjFjlFkBqkWRY40yeSOiwE0y4UTA1M4ljRw9hZmJCgHtlp4JzZz5ApdbC5n4VH1y7hlS+KMlKu5tbUgBlsWwgjEzH3HTJtoJNw7Ee7n/wfvzyr/wyvv/iC9CcHH7lH//23b3xDm81PIHhCQwZ9+E1MDyBuzmBYGcL6//L30XM0MWA1zc0aE4cqh2Hnkii21extLuPH7zzPl58/zT2ghAtkUZErZHBAKQRgHC1bYTAwdECpgs5JFXAoSa2T4a2i5jCGvdoFd/pdgU8dPoBOkqI1coO6mGIepfraxXP/thjeOYTn4St6bh49jzOnzsv2l2CkNWVZSkgiqk6+lzjW3Fs7uwhnslh4eAhnLt4RVh3Amc2YhLYkp2+o62lXlc3TEGX1KoSBBDIEyA989TH8chHHsZb77yDl176IeqNFjRJbidIDeCoGjIEy/0Y+oy47IewDB0xVfIxELAQhtIKORcFAdtJJY+SqRhRvbyqR8ygY+solcr42JNPYXRiCt/5/gtoewHiqWzEBHdcdD021VKmEosGnRgbTAO4XU+2Aizn4eOL9OoRcI9iGaOM9MhIR7009b+mDCe8nd/34TEBR6X+3xVjse6HSCs6gmoTN69dFbMmkbbL78cNA2UW/Rg8/vmOtn2Q0kPpUTTIRY+d+mBCRm48mHstRaqicY9kM9xQSBumHplEfTKcigqLAJJJOWoPttGHYwETYwVMj42KcXZheh4feeBR/ODFH+Kr//XPsXhoEZl8Vh6T6ZjSpMqBjCCuHyqiPw+6gRhUl67fhNvuyPaEbLsKQ7YiTT9AI/DQifUQTzrIJeKYzWaRo0G0UpeNjKcr6IYe+moM7W4L7cBFaWwUU3PzEkW6vLkVRZIGfbTaXXTJtjMTneBXgB9nP7ZzEkCTgY9aW2lllmtTsjWlOUquWYNSHBp6lR7iloakYyKbduT3XDYp6TKpZAJTE5OYmb8H266C//c3fxfXrlxHOpESc66t0/BLc3hk5mQ8JIE75T1Mvzl03xG8/c67IiuKs2XUtKER2DP/PrKyRiZicXNzGO1DjwWYnxrB008/KbGu7WYbcdNEp7aPS2fOorm/h5GRUWQyBShGHLWWj6X1LVy5sQJ3YGjmlqHXj4C25M5LElLUvsz72uvRvBqIcZoDhbz45LXD7URUIHbHeMv/p6SF4F2iWlUOOwpMW4dmxDAxOY777pnHwswcyrkcqjv72NuuoFAeQdvv4U+ffx77jZYk9dBE7HuhsPzcvvFh07hN74Jh65KIdfKBE/jVX/tViRXV4gUUDjx1N2+7w9sMT2B4AkPGfXgNDE/g7k7A397Ezb//s1AEsNtRXrVhImZEhk81kYJTGsXpm7fwxeefx/nbq2iygGkAOiifEG8ipSDMR+8BB0aLGM+kRftN2UGMufCeK+waZRsEdO1OB+lsCnrCwW67hrXaLnwTcPssiTHxscc/isceelh05JXtHbz8o5eFKecP9tWVFdSbbQFozGEmE7y+VcHM4jwOHzmOt0+fxqXrt9Bl6gs16aYpsX+S3DFIsKBBlgCFmnf+U5zMpmXgY488hM8+9xm8f/oMvvpnXxM9uiNV7T30PEplNKRNS4qKwBIebhooBZFc8hj8PhNKQgFi1AZHwL0vjCF1ItSXE0SZdMT2mJVfxPjEhID3cxcuYZNxlropbY7VZgv1FoEDgaAnGn1GZ7LaXvTGqgrDsiLjKdNxOHxxoKLvQBh3gjVKWqjz12Ez51unya8HL/SkhVUkHIEPlZn7AYG7Ab9ax43Ll4Sd59ekTKbD/G0a9RCDF/QHXzdiQalzF707wbvkfEcGXYLTKO6RUqJoC8BEkiggpC9ssEh1mMVN3wEUkYfQ6OuofWTiBvJJA2lHg20YqO3vo5Ar4smPPo3zH1zA66fexomHjgvzLRncekzOmveJz7nXCWAaDvo+sL9XxZWLl9FptsXfoMcopyFwV9BikkrooWdqSCbjSNsWJuIJZDhMNFrSCEpQz0GH4LXRbiJU+piYnkJuZAT79SY2d/dkuHL9vujbqTxqcegiSyxG0Qh0ckAh483NhcBVGXKioUyiDrmT0nUZFihEi/UCxHm/4pYkE5UKaUxPjaNQSCOVTGFstITy2CxiyRH83u//IX740o/QC/ooFoqij6eRmVIfAmMOENQJ8f7YjoNSeRTnzp8X1t82KE+Ki9acfydg/zCTX4YuPn9MeQmxODeCBx58QLYbBP0pDuDVCtZu3kCnXsdIsYx8fgRhX8durY3t/SbOXroijcuyBWP7KAfZGHXjkdE5SrwhoI9AuxQsEbgTRPOl8mHqEwdDmn49Sd0hcJdm1UH+O2VjqsbHZ8pHqZTD5GgRcxNTmB0fx+2rN/HKj14VnfrDj38Mb7x/Cu9/cAG5UhkN6X1oy53sBbx6OdhH/5bLp6EaCo6fOIKf/JnPSdGTlR6FNfbI3b3xDm81PIHhCQwZ9+E1MDyBuzkBAvdrv/LTEZtG0GRaUHUdumVDs+PwqHnOFhAkUvjaSy/h6y+9giobIanPpTSEYJRMGUmxPmD2gYWRIkqJOJKqgriuCvjgD2MpLunFELds1Js1WLaFxcP3Yru+j+tbKwjMGGKGCsux8dDJ+3HiyBHGSGBlaRnf/e5fIplMib53e2sLzXYX9WZTjH1Mldmr1nHsxEnce+QITp09j1OXLmO7QoNdH5bjCJlJdp2/yEaLUXPQ4kgdcNy2YMT6mB0r4ed//uek5vzLX/4T7OzUYVkaQi+KkbQUFUmeDSFWwDzrKA9dSnJMQ5hfapgpBaBcxiPryhQMQbA0h4aMEIdNwBr0kEo6UhDz7GeeQ6fr4oMLl5EvlWjbQ6vdkWi+RquDVruNbtdFo+tJXrduGHJ+ZjwhjCQBOrXAka6fwF0TMBiVJnE7osAyDDl73nUC9zvsJYchkTlRChTTENYbWL56Fb7bhmGboJiI8Z1kTDthH92wJ8VFvb4icZCi0+YHhxupxxn4DAfJMiKHkIfPrQAlNGTEI00zGXdmcYppMQhhMR1EiSFlaRjNJXBwehSlXBxuvY7lW8vIJLN48KFHcOHKZdzeWcaxB4/LtcsvyNbRKKSF34dMrArbTAhwr1UbuHLxChqVBvo+tfYcJnRJwhFzKhtXUwkkEjbSpo6iYSHu+jBaHTi2BVfpyzaB59bxuzAdG6XREcR0gtMaagTr3OAwfrTrCTBv+T34UlZFJj764LaCwxIB/B3du7DuIjSK2Hden5TnEJiqsR5sU0Xc0WFrQLmUxdzMJEZKBdG5T06MojQ6CSTK+OrXv4WvfOWP0ag1UcwVhX1mUhALqcR4HZLpp1zHhek4yBeKuHHzpgywvI/pZBIqVJgaTc53kn84hHHYDIXRzmUdfPrHHsf4+BhsJyF9BtySsGjt3Ltv4+oHF5CNp5Clvr3pYmV9DzvVJlY39+DLa4UxqdHgSdadg03UCxD5ZD5MLqLZnSbiQfGTyM+4LeJ5EuD3oiIkc2BOlaZVnheNz2qIeNxC3LGQzcSRtHVMl8pYmJzGyvUlvP3GW/K9jz/4MJqej2u3VmCk06jUW2i3O1GWfTca8oPAw8gIhxBXlH5PPv1RfOYzz0AzVWHcrbEn7uZtd3ib4QkMT2DIuA+vgeEJ3N0JuJvrOPOLz4mBzbAM+eHMuESmZCTTOfQNGyGlM/ki3rx6Ff/lO9/H9a1deDHAVyDSAQIn2WYTuNOcOlpE3rTgxAjSdcl4JyCxDFNytNky6QUeyiNlPPHJJ3Hq0jmcv3kZvg6ojoZEwsHJEydw9OC9CD0fN6/dwp9/488lLYOJD0xUoeSArDslL+lcWrLaTzxwEvOLB3H1+k28d/4SbqxuiqbYThDcKhLDd6f5kxprghoWCxkaV/KqyF6mR/L4/Od+AqZl44tf+s9YW60iHjfgdlzJaqemNm5YAtypBZaoRU2DFY9Km8gzUwZ0R9fc9SmZCCIwS/BHI6hIQRglyXbMPnK5DBYWDgpLvLG5hXQ6K2kZTNFg7Ca/Fhl3ymbaAvyiwcO0HTiJhIAxfp8PDYQEO7w9ZTvMzZaovR4slZngcWEnCSJ55/l/lGQYkgPYRYKyoHYX6zeuw21VxcRIyVGz64qkpO0HcHuQlloOQwSrBKEE3Uya4d9JoEbZ7nd07lHrJv8xioYkXB4UL5F91yLdNRleZpbzbC0EKCVtHJoZx499/FEovofXX31NirQOHDiEc1cvIXSAe4/fi063I1uIZruFeCoped6klqlvNzQb+9sVrK1t4PKFK2hxmAvoA+AZqggVBd1eiE7gI5nLIJNKIGsYyGm6gHaFjLtlwWVXsKag3W2jp/SQKxSQyKZlKKu322jKViSQ6FFPdNw+WmEfHsFm2JOEI/olIuAexRpyGyOAVTToUQyiDJZQJUmFrxNV6UtpFyMhadgdHy1gYW4Kk+NljJSLGBsbQa44Alh5fOu7L+ELX/iPYspNpzOyBdHp7+CUxOEu8OQ6IFtt2hYSySRW19cl5jHwfKRTGZHAUesuA4QM5GTgmeLSlxSjsZE0fvHnfwLZbEY2Q+wZGCmWZGPz+os/wIX3TyFh2MjnyqhWO1i6vYHdWguVZofWXnmtcIvDVQxfmzSaksqXa5XGZn5Isy1HV5pWB34NEgQC3Hsi9RGigBsnJs5w5GFC1GAwVKWQy5RrifI3AwGmiyXMT0xi69Yy1m6votZoYu7AIWRHymLCb/WBvUYr2mx5gQB4DrvcAnAL02hVYToaPv9TP45nn/sUdF2BnZtALD9k3O/uJ8/wVsMTEMnth5WBw/MYnsDwBP47T6CzsYZXPvc0TEuHwSIhmuJEY8skFgdWOgtPN9FLprHc6eKrL76Is7eW4aoq2qRbmQxJYyAZPa+HnK1jqpBHgrIHapZ1muyiGnb5HBr1aKp0LJTKBXz+F34G33vlJZy5dgE9MwYzYSGZSuDooUM4tHgAXruLq5ev4+UfvSL3ibpatoZWag20Oj7iCQeZbEYY1xMP3C8r8OW1ddxY3caZi9ewu1+BnUgKcBJdtjCaquh9Q98VzbdlaDJcMCFmcbqI5z7zaSQSafzRl76Mrd26AD1GqEgpjOhuqXqP2lSFK1VisJ24GAbJcjL3nGkiZLvdMJAGTUplvD4lNIGY7TJJB6ZCXbeCTCYN02ALKrX0TAVJyuAQGWoHZrwwktw0CXYk0pEbEhM6M+y5TZD0jwiwR1r4SC5DMESGmMCN6S9x04GpWzJcKPz6/Z6YHWnYVLsu4pREdDzsr6+gsbMBi2kjtiNZ503fR73tCksZxFQpL/L5wfsmjDL12zzjQbrf4Bok0x6pqSLALj7VQX47EyyZoCKDna3JEMMBKdZtIaUBR+cm8ZknH0chmcQL33sBu5UqCuUxnLl6AYsn7sWhE4ckkoQyKEoqEumURF9ys+NYjhhzl67fwtXL13D98k24TRexnipbJUkl4lDDbH7HFNNjPpPGWCaDDAeTSg2GG0S5/bYp8qd6qw4rbmJscgJMRWX0Y4cDlevJ8+yHkOGiw2GLfgAaqOnpcOlX8ESyRWmZy0jEge49kszQDxCZeHl9Mrs/ut44LLJroIdkwsTURAlzMxOYmRrDxMQIRkpFaSolcH/19Xfw7/7tf8DGxjay2TxM05GvRTOyztjPgKVMTLSJCaDn4LBXqUhEJT8vmUgJCOYTSPkXfRiMce312aRKP4KCexan8D/9w19GJp+H5wWSUx+PO7hx8QJee+EFrN+4iVwyjVJhFNVKBzdvrYsRtNbsQtFoNI28Hly38Hrp+AzZ5ABI4D7whvD6lcKBKN5T5EQilZGAUwHw9KSI8ZmvGOkT4xAcadw5ALLzIBE3EddjMNHDRC6LyXwROyur2NnYEuB+4N7DmFhcxKmLF1DnkJNM4+bNJcnWl74HUS/1ZAPoB23oZgwPPnQMv/CLPyupNZmJg0Dq4f/Od9rhpw1PYHgC/+0JDIH78JoYnsBdnEBrbQXfevZxMX4y6cRQFSSp4ea6XjeRzBbQiqno2BaqmoHvvv0OztxagqcZ6FIjLXpTVzS5QddFOZVE2jDE6JgyLJg0i0lkoYZOu41+GIhemcC5NFLC3/0Hv4xvfOd5vHn+PViZOKYWZjBO09/YGMoEB+0O3n/3DG5cX5LmQ0pCVtbXUanURIpCBj6VTgt7fOzoUczMzUnhjdfX8P75qzhz9hyq9Sbabh9WnN+3J8w4ZQPNelu05lOTBRiqiv3tTZSzGXzqkx9HOpPHV//sG5Jw02wGIumI4usGJrg75UIDMyh10Ml4HBY9AmSiybCykdP3UGUOtGWi1mkDGgG3gYPz02La5XqfTLuwslzPI4Z0Ko1EIilRd2wtJWse6aAZSajAZYb8gOknsiPQIPChBIFaFH5fkSkzBYYsq0ZW3Edjv46UlUAykZbBQsAPc8JZHU+NuduF0QuhuT6C+j62lq4LM01dPT0PlMhsV2rCTPKe+j1q3iPWnUwyAWtkpP1rsdxRwW5k7pUTjOLMRePOaEwOizrxGaMWVaTTKRiMMPS7yGjAQ/cs4qMnjqBdq+D0qdMIFRXtANhuVPAr/+gfIFVMC3ssOm4lhturK5I4lM0UkE5msUsz4ua+5He//9b7qO7WEbh9GZ5U2xSTqdsP4CQcAbe5uIOMYcJ0AxhdDxkOVExOYkIQZTJuG6lsCqMTY+j6Lmqtpjxmea69QEA8f3cDoMVBRhh4Hx0vAu78XJHcUFo0YJCjqepOBXF0UpT50NRLs6iuUjLSg6UrGBvNYaycw9REGdPTYxgbLWNsYhqZ0iwuXr6B3/nt38O5Dy7CtlKykeF1Qj07gSxjVF2vA31Q1FVrteT+KjEauE15fVEzTsAafU++rAKg58GkVwUhHn30JH7pF34Siq4jkStIedfbb7yJi2fPoF3Zl83IaK6IYr6EjfV9XLhwTYB7s+mKlEuAOwdFnYVMIZpuB76w6AMDNsuP+J1k+gskRpbDp8iKBqZvTn70AcgVJcx8TAYdms7FoKqRLKCh10LSUBHXYhhJxpGnRG9nF61aA9V6HRMz8yiMjeHKyjJcw4CdK+C9907xhRM9p24k8Wu7IQolB7GYj7n5Sfyj//lXUSxlERg5JGeevYt33eFNhicwPIHB63fIuA8vheEJ/I+eQH11Gf/lEw+JzpoxfCq1vgTvUsZiwk6m0FE1VKGiZpp488plnL11Cx1y1RLTpqDTaQn463keRrMZlOIptPcqcDQDpmZA13TE43EBbyEj6djA2QtQKBfx2c8/h51GBZuNHTj5JKYXZ5DLZ+E1W+jUG2jX6lhZ3sD1azdFj0ym/catW2i3XdHkU+udTqfRbjcxOzOD+0+egGnaSKSLWN3aw3unz+L0uQvY2K7AsA1ho0fHy2g1G+h0GhgpZHHPwjy0WIDNtTVMjJVw6NAh2E4KX//G81hZ2YbgbYO6IGa0R5IGam+FSVZobLUEMFi6LgkzZGhF4jLI7662mrASDlY2qoDhIZ1J4cEHjqHvtgUYk1lnSka344pMiYw7U0FibExllKQU6aiS6U5ph+iCB62OBGYEzZQc3GFuybZL0gxZfoLGoCs551pMg9fsQlMMWFZSGPd6qynGwFjPR9hpod9qwlFiSKsKquvL6LbbSKQySGRziOkG1vf2sbyxjabLVBrWQcWipBmCVIJ3YSljCAPKQIQejfTSYmaGNNUOCFeRG/C8TJ4tQsmV5xDDtBm7H6JoaXjgwDx+7NGH8eoPX8TmZgUT81O4trYGM5PCyY8+iPxIUTK+d3Z3UGvUkc5mZeipVKoIvBDV/RpM1RaN+8WzF9Gpuug0u+jpMTjpJBp+G93QR76YQ9/3cPTAAeQsC431bfTqLTigJlsTr4LHbHFdQTqXQjyZQNtto03fhGScqxJzyJ4AySnvA9W2L+dBaQfTZbh9oeyJWfeSpNMjsI+GLIJRifBkqotsJpgqQ0AaFYAZSl/OqZBLIpe2MFrKYWpqBOPjIxifmEZhdA71loff/d1/h/dPnUO/r0PRDRkiqB13HBOtVkPAMB8PB21JvOnHxM8SA+NRo40IB0bbYgKRL74PmssTbMTq+/jpz/84nnzyMQHeHJDPfHAe777zDva3NpBN2BjL5zFVGsFoeQwry1t4k8PSfgtuR9ofBLgz/YfDFtuTa82GXEPRWQx8ExIPSilaBNwpn5G0Jmrbo6ybDw3Zd7TtjHHk8M3XUrS96iNh6sjYOlK6hpcWGrgAACAASURBVIKlI6Eq6Ozvo9vuYG+/huLEGKtSUXU7KMzMIhZP4PKVa+iDPQ5UjvH5onmd0hsVhw7N4xOfeAILC1OwHRVqZgLIffR/9C13+PnDExiewOAEhoz78FIYnsBdnEB1dRm///SDSCfisNiC4nXgxPookvV1EjDiDgLLQcd0sBkGeOvaNVxaXkGTmeh9auEdBD0fPll3AA8fO4rpwgiunfsAXqsjsXuUQZgsNrEMYcLcTgsBfyBqwKMffxxPPvMUXC2EpwTo64xga8Frt6EzwaTlorpfx8uvvI5avSHr9L1KTWIamTTBgSCdSmJ3d1sA9MMPPygNiYpuwQsVdNwAl69dx7unz2GnUpG1NyURjZqH2ek8HnvkfoyPFETfTuNrgqbaZFqGhK999Xmc++AKWq2oMj4I/wq4i8FV5AQxGXKoyzZ0XWL1aO6LEmu6whZacUfkEZdubgq7Ozufx4mj90HpE7JEwFbiExVKlfioFRl2hGHnyp5RmzFGMUbGUzK2UmIlut8oJYQZ3WT3xYjKryM64uj/NMfEYx99HPcs3oM3X34Tb7/xDhqNjmTMq4wMZHkWI4HcNsJWE7l4AjPFDILqHnY3t6GxVKc4gkQmi0qzhaXVTWHdWTTU8kIxrTICk2CH95HpKgTuIZMImc8+SPvjJkI8AXcKdzS206pi1FVV5soDMZ0DUV+uwZKt4+TCNJ44cQJvvvxDuH4P2YlRXF5Zg5ZKoDQ5CiNuilTmTrlVrdmSIYgxm/2A8gkdthGX8qUbV2+iud8Ss2rfUOBrMXixAIks2zBHYMSA557+BHKmjXOvv4X1qzcRcz1hrAmAqUt34jbS2SQCBGi02/AJhKUgyBQ5Fs+VYJ5biJYPSVKhLIaZ6AJO+VxJ1n1UVuVJJjnVKpFURuIaJdYkks3QLMrtFxtBGR+aT9tIOBoK+SQmx0sYKecxNj6BXHkGiWQef/AHX8Rrr78rjL9q2NH14fuic5fXHLdk/QAHDxxAo93BxvYOQoa0sxCK+nuq30Q7HqVBUc7F0qdM0kY25eBv/9LfwpEjh0TX/+qbb+Gtd9+Rr8vXT9LSMTlSxEg2j9npWbQaPl577W1sbe6iU21D6dE4qiCeTiCeSsi57NVrcr1IdKaYnqPNEn/v0xRLeZmw7pG2Xbh3GVqjPQ6HZ0pkDJWbI4J3DbqQBdwcGkjoMSTUGEqOgaSqoVurol6todVpY/beexGwv4La/YV5xBwHV68v4crVJQRBDHY8GRmKPRee15JN3HPPfRLnzr8nhVgLRx/BxAN/5y7edYc3GZ7A8ASGjPvwGhiewF2eQGV1Bf/fxx6QNbyOEJrflSi+kUwa+UwOdioFLZmGaydwrVrF+0s3cXN7R0A7JSDUtzIlxfe6KGez+Lmf+AnE+yrefvk17G/uSjMif8DSyEZAloybAkTCwBWt8OETh/HgEx+BXUzChYeVjRXJaY9bBqbKo/C7PjZWt/DKq2+g6/qi6a63u5L6QpaZDG02k0a9to92s4VjR+/F/NwcHCeJPr+3qqPabOP85atYur2MZDYjYFmnRGa8jNmpMcQtaor7kr5hMf+aLaOGhW9/6wW8/c4p1Oo0m9JYKoXskUhb2kCjwhebLJ9CI66FpEPtuiJFT4zio1wlXypie7+C67e3xNB74oE5zM9NI26yEIl6+K6w1AalRYYlxkph2L1QJC0cfAjmaeCkKZUmV/6/xEAS8A20uH7oRyU7ohGmfIbRen3cd/9RfOrTn8bI7AHcfP8svvFn38Rrr78t4JJbE4o2JNylH8Dohyhn05gp5NCrV7C5vi7gL5XOIVMswgtj2NytYq/exH6THx10/Ig1pnSJuSX0DjJ5kMBd9Md3Mt0Hf5aWTDK5bILV2AbLuMpYdF+YCoIQcQ0omjpOzs0gb2rY395CYbSMtUoNO90uCtOT0By2Y+oCnhPJBEbGRrCxtY219TUszC+ilB8RPX+r1sLyrRVcOHcR2ys7sklyYwGaPReJQga5UlZiRh86fhQPHDqMsNbEmVffQGV1A1ZMhUlzqhfI9WY7FuJJG17gRrGQLBhjoZdhCCvfbHbR7nRF+x9Al7PhdUuATkmI14uSfkJJGGIsJLXdgwImsu38oJ6bQyKLeAW48yMGSwfSKQuOFUO5SOA+gnI5J7npMwv3IV8Yx1f++Gv45vPfRaNDs7IJRTwPjKSkyIpJLT0pG3rmmU9hv17HqTPnUW20oOss8qIpVVTu6IdsmA1hqT0ooYt8xsGDJ0/gqY8/gfX1dVy5dh0b+7uika9U95CIWyhmEyhnUkjbtgD3fLaEs+cuYeXWGnZvb0tCFP0MiXQS6VxGzqPSqEvUaEd8AZHUKugrg7hZionoTYkM1rz+JVGGY/WHRl4CdybhMEKTRlzm86vSBJskURALZHszloojb1vw6g3s7u7IpvDQyZOAbSJkjCpN9LaNRsvF9194GZVKC6l0VhKCKPWzbR1HjxzAyZOHsb21AofvGclRfOLv/D93+c47vNnwBIYnMGTch9fA8ATu4gT2Vpfx648clx/UltZHWouJJjTnWMgkkkjn87Ayeaw0WriwvY21TgfrtZqA2GarJaZWBrir6KOUywpjGe8pOPv2KQHuYnxjZrZuCCCjppmShHK5gPnFWYxMjSJZTKHZ76DSqWFtaw216j7GyiXct7AIpR/DxuoO3nvvjOhgyVRu71exv18VBpR0dbFQgNIPsLmxjcnxAuZnpzE7OwfbSaLZ6sClbKHZlqxtSilsx0Y67cCkLLrnwTYU+XNUTJOBZSeh6za+9/0f4q13TqFed9HuRO2nYY+MaF+MiZSaUMaQ0DTYjJS0TKmaZ8hgQIbW95DJZmEl43Kfq0w9ySWweM880uk4TPoCfE+SOYKgD4sFOJopiTKULoipseOJRIdAhYwo0z143pGJMZLZUJrDjUAY+MJO8heLdyiR4GDz1Kc/hWMPPwQGeIRNF+dPfYAvf+WrWN/cRstjyRLxf0+SbjLMvs6kkLcN6JSC1OtielVVA1YiiZ5CiUQHlVYbe/UW9hoNYd6loGlQPkWZAx8Pm0v5/Ilemx8c4Khtl30GwReBuwJd8t0V9HQVnlTe+0joCkqmjqOT4wire3KbidkZnLp6HbnZaTz05MdhJzNSJETtOa8D0zJwe3UNV65cQa1WQz9gc2oa1Z2KbADqlQZ2VneEhW8GLjqKh+xYEU7KQa2ygyceehhFJw53t4rd2ytQ3RC2qg/y/zU5W5YGm44lTaSMn6R8g0kplMuQnXXdqBuA24wwZqLLzQMpddmUQEBq23UjwD6IN5Ssf5HM9BCwpJfgnde6xK5TKkPgDjiGgmSC7aYKxsppLMxPYmpiFGPj4ygUp5DJl/GDH76GL37xK2h2mc6iCcilXEpWHwiQlBKzHj773HOoNJt47a13sLm5J/GZmm5KOhBlXpK0pPRgKoEA91zKxq/8vb+NTDqN7377u1jb3EZPU6HHbXTcFtRYiJSjy+eZiCGXyWJh/h6sb+zg1vVlbFy+LcCdUwGBeyafEylXvdsGpWTUkbfZFBwAHmNGxbjL3YMvwJ3nLIkzA4NqNMxyAIwy3IVp15nprvPE4JgE7jpspQcn1sNoykGe2f7NJhqNGgzHQnlmGr6uoBkGqHsdWJk0Fg8cwutvvo/l25vwgphs+WzblkSeo0cWceS+RXTaVZHOaMkxfO7X/vVdvOsObzI8geEJDBn34TUwPIG7PIHdlWX8rw8fQeh2JDu7nHKQYhKMCimeKU2Mw8wV8Nr5C7i8vQOzUMROi3nHXWj84W6RNe5KsQ/z2mfKo7h3cgbL126hWWkgcAMpXCETRmOcbbHpkxAuxMOPPoTHn/ootmu7WNlbw2ZlG/u1PdE4jxSLWJyZRtpJiqny5ZdfR7PtSmoKQfherSGAirKXcqmIdNzB7Rs3YFs6psfGMM2s6/ExYe6aXTKcigBMMn0cNnyvLbphFv6obBAlKJP8+qSAZs8NBbjTXMcimSYr7Jmgwhr0gf5DGHcyoegjQWNlPI6EY8MxLDHN8nwYJSjaXE2BnYpjZHpcmlMZWUe2nhr2aq2OLgE6OVFKFRRD9O2MFxTDKnXOZE75n5QuiFwgAu+RXpmgixITBnEwepNMfUf0wWSix6ancPDIYXSbXSSsNEZHp/CD772El197AyubG7Ix6fVcmJqCUi6FTMKWzYvSaUnCkG3H4bpMQaH2OCYAq+2HqLU6qLY6aHTdKFXF9wca7aiUiegrYowj3b/BAUAS6lm+NDBAGpHeml4FSmWaHsuLXKRMHSXHwqHxCeQtA7s72+gEAS6trOGhT3wCH3/209jY3Zez26/sSpsppUJkUzc3N1GtVCV7P6BwOojhE089LTrr02+dFlaZBUqtvgvFVuGkHZFwPf3E40C7g/r6Nqprm1A6PjJ87O3uIHOdw4kPnUyuY8v3Y+EWVwcE35LX7vckkYTPXU9hwZMmKTe6ZUaxmp2OZL43+PxwGKNHQRhxmpkDBEo/YuNp1vQjxl2Au0o/gCJac1tnm2wehw8t4MDCLGbnZqEbcTjJHE6fu4Tf+Td/gHo7lEx5DqMcirjRqNf2xMvCP3/kIw9Lxvzp8x9ga2sPmmZBUflajoqHKBtia6vS66DnuohbMfxf/+x/l+uVLbTLq2vR860p6LpNaGoP4+UCyoU0uo2mDE4TEzPY3NrD9cs3sHVtFTGPkZ+QdtpsPiuDFtt5OdS23ACtboBuCHg9AnduJDiIunLdc/hhlCqBuxQyib5okCZDaZlIZHR5nViaLYNOwtKRNlWRyhTiNmwlBrfVFBkZoz9jpg5P7aPuduApEMP1oUOHcer0RVy5siTSLINxuGEo0ZJPPfVRTE2WsL25Io83N3lwyLjf5c+d4c2GJzAE7sNrYHgCd3kClfU1/NOPPYRmZU9iHJNaTAxpuqHC1/vITo7DcyycW7qFihcgVA3s7tcY5C2AMab2YVgqarUKLD2GTz/9FI7fey9i3QBvv/omNm6tEZnA1ik3cCWzu9FpwmZ0oqXh5CMP4v5HHkKlWUG1U8PVa1fQbFRQKuQxMT6GmdFRNHb2sXTtBjZ39kV6sFttYm13VwBQu+tjfnYWEyMlXHzvfSR0HeV8FvGEifxoAeXJKTipLPoaJRUEAB56fifSDDOmkiVKqgbDIjjtIpVMw1QNnD/9AV59+U1Uqy2KhVHvBmgx953tnEGksxV5CYBcQhNdCKvoFxYWMDI6JlX2BLvU0q5vbiBfyuHo/cf4pRDTolQMsucEHMyz1mI6KtU6trZ2BWwyq933eiKVIVtM8GcwBz/oyLBC2ThNuGxOJfMu5UZKDK1WTSQRTMsJAw+lUgn3HDoiz9nm5haWl9fwqc9+Hq1mG9/55jdFV01zsed3JVXIsY0oZz3wEfNc9H0fuXQGXtcXyQuHsHbXEzNqo9NFs+uj7floup6AdybP0FzJdlKVxseYJqVVOocM+gDUmHzYhgY7WnmwhQkqvQcspxIVUg+B25HPv//wUdxz4AAuXrqGN98/jYbfx/TiPdDiCVxbvS3nSxaczZaB10F5pITQcxG3bYnr3NrYwkR5HItziwj8EC++8Cq6nUi3HPS6aLtdaI6Gjzz+IJ544jG8+P3vobm7DyeIyYfa8pByLEmQ6TP7P8bnpoeYrkFl4ZZk2XOIUoWt7rou3K4vf6ZCPZXJiJ1yZXVd+gRMJ45eTMXy+iYCWTnoCBRVgDwHARp0OQxINKJUEjMthWVS3AopEnFISdv4SA73H7sP9y7OYXy8JHKsVLaIN9/7AL/z77+E5Y19aJotUimlH8L3WjC0fuRFsQ1MTk4K6L61vIKtrTqS6aQMaMyAD9l9oOsw2dEQtCX9iN/vvkMHkcvl0HVD6DqfHZp/d0Uqw40XPSKUqR07dgzTszNIpLI4/8ElvPaj11HfruPy2fOw9ahMamqsLENEvVZDs9uVaNda20ODBVYB4HJjIydNKZEfse2xSOvOfHrRuQ+KvqIGVROmakofBU3i3KKlbB2W0kc+lUDKstHutBFKSlJGUp5cr4Wuz9KuAB0pSaNpO47l5XXUGvThMPlIk+sokbTx2KMPYWK8jHpjD4VcBk5+Ao/97K/f5Tvv8GbDExiewFAqM7wGhidwFyewt7qC/+OjJ+EoCpKqiqzBDGwPetLC2MFZhEkbF9dXcHNjEzX+RGV+d8tHrxsKS0kdt6LRfEpQYePeg4t44MQJhF0PV85dwvKN24h5gEMJiKIglYpLs2ioxyQK7pEnn8DRB44L8+aGLja219Fo1qWohxF2U6OjUNod7K5v4Mat21jf3EW12cUeWfdmE812iNGRAkqZJNavL2Esk0U+GUcAHy2/jUA1MDo5hcmFBeTzWTH49ZhrHrhQpGIdMK0EbCsp+nCC3pWbt3H+1DlsrW5BiZloewEarodWGKId9MVUq2uEZQSmfZiaisX5Mo4cOYJCqSQ6Xf7gb1Ey4XvY2FxHsVzEp555WtjJdqcpkgFGRxKQNxotUTJQJrO9tYuVlXVYZhyZdE7kF0xEabe6AtbZUktZDJ8HmlAVJveYpmjf2Uhqm4YA2E6zAtdtY3RkBPuVBk6f/QC3lqNc9kcfewJHjxzFxQ8uiqmXLD3Pm+2vuilwCP3AR9jtSqoMdfsKhwvGE4JJN6GwtS0CLbLtg8KhNsG+qkUDEguhwh6MQROnEVPhmIbEjRKAWqYKw1RFMhMwetCxZRvjdtrohS4SjHjUVJRKo/jI40/gldffwRvvnoLX07Ffb2N1ZwdWJiEmSeabHzl8DxYXZ3D43oNI0CBssFTIQ9JkFKItLbVuN8CXv/x1XL18EwGjL2lO9Xn/PcQzOn7y534K169dQb/rItZ0kfRi0NsBbI1RkJTFhJLHr9mmGHZ7iir5+T5duQxOZHKMFPiw2KsPm7GSpgk/DLG+sQU7noDlJBAzTNxeW0eXIFTTEWoaml5Xohk5GBC8c7MhkZ4xblKo3VYRYxlQ3Ab7cUcKKRw6MI/Z6TGMlvNYODiPTHEEZy4t4Tf/zRdwc2UbhpmU5w9hV4Zx6rSduI5UOoXS6Kho6W8s3cLK2iYs5vsbtuTf0+jZD0LRuBO0qzEfqaSJuakJFEdK6HCIo9WjH8BttxAGXSTiDkxTl2uJXocjR4/jkcefkJz79945hZuXbuPsu+8jbRvIJEwUMklJsWrWqjLwCXDvcABk4yyTkijs4euTjbqe/Dmk3p3XFqcl/qLxma9BRYOpmTA0Qxh3Gp1ZWEXZV9LUUS7m4NgO6q2OFEFtM3FIvrYHt9uSazFbLCNXLCOfK+Dm0m15HdJjwuhYSffR2K9g4eMfewyJhIVWu4Xi5EE88lP/21286w5vMjyB4QkMGffhNTA8gbs8gd3VZfyfHzuJlMG4NBXFRBy+38Hk4jROPPEILqzewvdef0MAhmWnEXp9rN64je5eE6OFBBTKXjQF5ZE8xifHpQ2V2m4mOzA7+9R7Z1Cr1JF0kkgaJlTfF22rzYbLTAqf/PFnEc+lsby1jkqzis3dbdQaVXQ9V9bpD504jlijLuv6a1eu4/KVG2gKO9fFTrWKrk/Dqy118PXdNg5M5JGyIw3yxs4eVndcpPIW8iMjAp7ZODlazsLRo7ZUZp8z/q3bDdBs1bGxegvL129ia2ULsYCEqCOtpJ2wh1ZI1j2EZjPlg+F2fUnKOX7kII4cPoiJyWl0PA/bu/tY39rF9l5FmEG2bU5MjuHHnnlaQPvu7iayWUoWFFiWI5Kfeo1G3xQ2N3dw5sw5pFNZzM8dQDKZRL3ewPbWjuhtu25XDK9sdaTMIqZpcOwENDYZxcjy9uB127BtQ4YUGutorF1aXsNbb78L36fmWseR+w5gf3dPcuQNQ4NF0M6s7jvRL70QLiUdFTL4gBlTRDesUtzPxI9YTAaTZpcSmZ5kyzMlRYBn3x+UVrE4SI8iQUXKwNQP5tYb4nXghkBRRR4uQJBxhyz6yaSSmKX5VFWlcOljT30Sb79/Bi+++ia29upYWd9DvR2gb3J+4faCzaIEpHFMjpZRyCXQbXdlsPrpz30OC3Pz2NrcxPKtVbz00mtYurkClfnfLBXSINsQO2khU8yhXt2HFVPQq7aQDBVYblR+5PW6Yk6l5CWVy8CwrWjT0OkM4jljkt5CU7J4EaDANJizREyvynNHAysBOQ3TWwOm2WeSjE7JiI9W14VLcKoQVLK1k8OYJh4RegQYj5hK2OJFyCZtSUMqFTIoFjM4euQQSuNTuLm2h3/5e1/A0voukqk8gm4XBqVQbhvNZhOOo6I4UsT41CTaXojbK2syONLMzVG0Q1lQGMJUdQR+S75XPpNAqZRGPpUUM7Bq6FGRFjigdUXylctmEHcckXBR5sOCqgP33AfDsuF7fbz43Vfww++/KMB9rJiL5Fi9ULLluyK1ClAfAPeO35c0Hg48IpcJ/YFMhtscAnfKwaKj5VaHgwZNyFLQxvWLGshjJuOeidsoF/LiqtjY2sXmXhW7tQagUY4UlSyNlFNYPHgQqm5IqdT62rpc44yY5MDUCynxCZHLpCRRh8Z609DhFKfwmb//L+7ynXd4s+EJDE9gyLgPr4HhCdzFCdCc+k8eP4y+6yIfd5C22Wiax0NPPIKp+w7gvUsX8M6583CSaWTiOZgxE6tXbqBf2cNELoNUNi3pKmwOLY+MIlvMw0mkRErAFfj3X/ohLl2+KjrgYjwJg9nRbOm0TDj5DI49/ABub65jdX8bPlfzg49WtwMrHscDx48iybSbIJT2yyuXrsEPYqJ33t7dlUg7YVddF16jj3vnssjG45KmsbG9i5XthmiG2z4ZZQPzcyOYGM0hn04I+CZTWm92sLVdkWScRmUPfconKPPoUf7AnbwqGvlW6IFqZ4JFmuMyaQLMKTz58UeRL2VF17yxtYNKvYWdvRrWNrewt1+VaJXZ2WmcPHkcuVwKN29ewYnjR6QZklp4pnksLS0Jw0fT7crKmjCE0zNzmBifkOFia2sLa6vr4i2gVIbmRt4vjayuZUnMHpl46tubzbrct/GJUeTzeWimjY4XYn19U7TDzXoTrUYL169cg9/pwjKZyEGAyFEgFLkB0z867Q6qexUB8HHdFPmJKFvI9iPKLadEhlpqtrlSf9zxWwjl60QyDzEmC2uswmL6iqrBtGjAjeL+/n/23itGkjy/8/tGZGREpPeuvG9vZ6anx/SYneXuHskltTyddLwXQoJwAiTogHuQAIIQIBwEQe4eRIg44U53pEiB0i13uct1Mzvrxruenp72vrp8VXofmZGRGSF8f1lNLiQ9HPo5a1Donu7Oqsx/Rmb9zPf7+eq6HyFdgTaypZDmloX3fXZmCplsVtI2Y6kMrt25j48vX8Wt+4/R7NhoWQOohl8Kf8OgmXdM+CFZKGDQbzGSTcg3vvZVhDltbTTRblkoFmuoV1swiQEcOmISfvnSizKxXn/8EI/XHwK2Da9pwRi48HU5cWcAE8kwjqA9k5m0BFcRPUkkJIVLfDocZyjbiDGmcGwcpjbbrxuCBlVUDR2rhyG17vZQArkc/msW7kSU2jZ6owHtmHJ2ouA+PDt+PcqPomETJiUzQU1+T49GPB7CkbUlzCwsYb9m4V/++bdRbVlIZwoycVdHDkKGD3a/IxNsMtRDsRiG0FCuNeW+ccNDUhGzB4gf1VVK4ZiGbAnNZoFhT9mM3J4eDV5r7nAAy2qzBkYmk0YqmUA0GhMaSyaXQyqdhd8IIBRL4Yff/jG+/Zf/VrYFizMF5JMx+D0PttWRFF9iWzu9IawBryEPfZm6MzWYhftQpu10dzB5mI2RGH7llBRJMmbhbvj1scmZG0ANiJo6osEAkvGY5D88WN9Cx3bhM0zxYpAMRE9MLhtHLBYRSROlMZVy9TD8ihIlBVP5AjLZlKBmea1dv3pFvuZQj+O3/7P/+SnedSc3mZzA5AQmE/fJNTA5gac8geruFv7olZNwBzZMppwaGl574zUp3M1YBC1KCQY0mPphVTuw6xb27j2Ev1mB2u8gnkghGo1DUXVoXLX7NIRjcdjUfugadkslVJt12Cx6uNruc2KsSujNUFORmilgu1KEpXhCeGg74/AaBqHz65w5dQJBz0F5e1t05zubu9CJrtMDaHXaqNSq0HUfBv0hvIGL1fmEpJ+qqo6t7QNsl5rSRPRG5IuPkMtGEGYoS0BDt90RaQAn6u12H7FoGMN+BwZIijGgK5w60hDqEz2wrXqSFktZD9GRR9dWcf7cGSQzcZFOtLs97B6UUSG9pNZCuVLH5vYBej0HC3NprKws4vy5k7h160u8/OLzyGZSGJH4AQU3b91EuVSRoqTT7kgRyGCppaVlTE9Py59XKlW0mxa6NAfbfSk+iK1kqA2LGk7ix9ICB7MLc1g7soJ0Pg8/ZRBGQGyhnAW7qoZrn3yGd97+OWrF0nh7oNDsR4LNWL+s6kxtHaHdaKJZrSGkmwjqfihD0mcoe2K6JNBjWqhDxrkrXH22NoKEFLIMTZc0bI4LWzYolPSwWKfOgabmUDCATNhAQDJhXSwtLeDIkdUx3F5VkJuaFhNsrW3h0faeyGXskYJ6syMYRhJHKNFg88Ewp2q5IthRmhNZdOXSGTi2jWg4ikgkjmaji0atMdbgq0A2ncTpMycxMzMl2vgvv/gcTqcDX28AvT+CZ9kImwYctyf3JxAJI5qIi8yk3mxJc8oz5eSW3ofRkP83Ttdl6BVNpzybRr0pKFMiOEmNadEfYFPTziAzTV4PXbuPHkOaWLizYGdZeli4y9dUPGmeDB8QCmowdEWm8JGQiampNJZWj2C/1sUPf/YeHGiIRZJyFlQ/KSMb7oiFdgeRRAyJTAb75aagPft9R1JTuSWj6ZOmZuInqafXMEIqEcbRo0uSV1CuHkiA0hiMOt5axKJRzM5Mi58iHqccLYJQNIIgOejOWDv+ZvY3egAAIABJREFUsx//An/xp3+BYa+LuaksZrJpBP0aBr3xJsC2RxJ4xMK9z09ucIbemN0uNJmx3p2vYeG6kznqebIx4jaHDTCRkNz+MQsiaPI1rstzF4tE5XV59+EWXM0YZzy4IwQCBtLJKLisGjqWhDZFQlHZcFF2w0wFGnkp+0qnUzh96pQU75sbj7C7s41Acha/+1/886d8553cbHICkxOYTNwn18DkBJ7iBMrbG/in55dEL2oYwMxsHq+8fgmrJ46IMTWSycpcy+s6qN7fwP2rd/H45k1kAx4GrSoisRSCobjQMzzFlIKKbkEaFOncZEqoqqvQ/T4hhaRCYQTCAdj8AexT0FeA9shBsdPG0O+DzUmoXxfeOTXTXL9Tq/rRL3+FLz69BqtlIaCb4yRWpnu2mkKh4fSUJJyZXBzpeAKGP4jNrSIe75Sh6D7o4TACoQAyqSg80fyOUC0XofsDQoopFTtIxAPQMYLuetCGCnROcbkqhyfbAE/3oU95gOpiZmYaJ0+cwOzsDJpWGzbX/j0H1WYH+6UadverqDZaOJBJPjCdjyKXiePE8TVUK0XMz+Zx7swJMZWyEH/w4AGKByWh0LTbbfnk1HtqagorK6so5Auil27WO5LOSWoHi3fSTKg18VGy5POJWTORTuGlVy4JPpGbAZo/VZXFsipSCBZpD2/fw3f/7belcNdoJlXccSCUMhKJypjvrqLftVA5KCLo1+U8PGeIkB4QWQI5+dTz06zK4nSkUK/uoTdyYFk9dK0eerYjTQj12izk+cFCiSRPkihjERUnlvNYmcmgdLCPeDyCS6++AsvqotqoY3ntKNIzMxL+VKo28e5Hn6JG46ALaSyErEOtDalALJb9PgQDJjqtFkbUjA8cwfkFmJDZaKJcqkmTR5Y5ufvpREy09eEANdI+VJjKSmNotyeNpm8wFD8DSTectoejURjBwGHqZxedfk+MpOMAIxpKx5hCSdc1GYDkod3pYHd3D6FwREzQbACq7Q5smiz9Poz4vA366A8Gontn4a6qY4kMNxUs2vk1SRCSsCplPHn3+3mGPTH65vMpHD1+Ehv7NVy5eQ/QxhIsFuAaw5ECOk6ePCIyNj5P7d4AV67dRb1F74SCCO+bbsi5t9vc2DDpeIQct2Inj8hEnyFL5VoJnV5XFirpVBLzc3NyjWZSKXS7ljR0wWBI3gNodhWso+vhu9/+Af7mu98DhgNkEhEU0gnEg0GM+jbarbagT7mx6tuHhTubwaErGy8p3EntUbnVYU4Aryee7FhiJcQimrelcPdBC1EmRiQkJTQqoqEodg7KePB4B56fHhuJXpWpOTcuiufA1Egg6sIbepKrkMlkEAlF5Hp9+eWX8dFHH2J3ZwcvvHBRGsJer4MjZ1/Cb/xH/81TvOtObjI5gckJTCbuk2tgcgJPeQLVnQ384cVlOEMPhdkcLl66IEE3nNhOzc2OueWtPrburuP6p1ewde8xTJ+GeFhDr9+FopkoNTo4qLYx9EhGaYtMgEzzYb+HWMAvMggWANPpOPKpBOLJONL5HPILs2gPbVieh87Ige1TUO71YCsK/JEwPJItTEOmeN/7q+/i8keX4RuNzWhcaQvD27ExHFKX20dI15BNRBAPh6H5TOzulrFdrAoXOpyIYWZuGosLU1iYzcv6v1WvSbFCWcsnH38uBQQp11FOsUmO6Q9kDU9Nvk2GhqFipDP5MYIjR45gZmYGPRYejoVSvY5G04LjKWhbDg5KDVRqbezt1yWiPpdNQ1NHkj5JKcig38LZ08eRSiTQtrpSHNcbDdF/c5LJ4oEUHk6n8/k8lpaWMFWYBke9NEC2Wi3UGk10LGucNur3ywTeCIewtLqCM2fPwoxG4NE46WM74hOJgMooeSjY39jGv/kX/xvqpZKQcTTFhaZygiqOv/FkniSegYPKPoOIVPhkKD9EKBBEwCRzXpfrhsW5TQmUp4gXoNm35P51upYkhfI7spANmIYYGkmvUYYKHBuIRDy8evEsfvNrr+PLq1fwk7d+hVhcRygclscxu7SEE2fOIpEvIJzOYzDypNEhtpAGQvooup32WJij0tDpyjTdcYi3pPG3LQFGJIoUiyU8fLABpz9Ejz4Aw0QsEpK0qKl0Cr1GAwHVJ1z+5sEBVJvRp2SgD6EZKuKJOCLxuGxwrIGNTq8/Tk/lY6QGndN0IZ6MHy/Nq5wEd6wudrb3EA5HZEPC7RMn7i7Td3XjUDrDIKuBNIADQaYwFOzQgAz6KYhnZXNBH4CLaCQEv65IyjC9CQwSO3X2HO493sOd9W2ominyKhqCqdGPh0z8xldfk9cTSf9Eqr77wRUUq23JEWCCLjctbLLYDPA54rQ5nQgjk4whk0ng/KkTWDmygv1SUSbe6UxW8hLMYBBO35atUCAQRJ+JwcOhJBCzmH+8/hg/+sFPcPmTT4QklAiZSMeiSEbCUEcjdNptOIOh+EwkE4DSKybyOizcDxNTaSSnDEYSermRGGMhpaE5zDIgy50T93AyCsNkMS9JVkKKKlYbWN86gGJSeKdD8wdkW0BjrckEX9VB2NQQjUTQ7rRh6IY0fNFIFMePH8OHH32EqUIBJ0+dEhKO63mI5RbxtT/4o6d8553cbHICkxOYTNwn18DkBJ7iBCpbG/jDZ5cQy0SwduoIlo4fEZNeOpWGOxhiZ30DOw+2UN4qwu0PBVuo+nRU+11sN2rYrTRQt0bojoD+YUImLXkGPCQ4laMcRteRMf1IR3yIBFVEYxHkpgpI5XOIpBPQI2G4ug6Lq/dwCNFcDhoTWQ0dZjQGx+/Hz3/8tiR+Huzuy3aA0otwJCQpoqRDjJwe3N4Is/kwZnJZYXVvbO6j2u4JXi6RSyGdTcJz+3j+udNS4NNcyrTSZtuSgu7zy18i4KkwPB8Cigav35Mpp6b70afpTlfhj4SQnZ5CMpcReUSj2USFRerAFp0up3lta4BypSXTd6tL5nYM8UhYCndO3Ymi7LbrmCpkMF3Iy+Zg0GcabGOcjOqNRGdMyQtJN5TlsHjPZ7JQPVW2ECwILd6m3RITHw2DlG9EU2m88PLLmJqZk6JZgn88FSaLqE4H4XAUtUoNb/3ND3Dn2nUMul34XE7bh5wZQ/N5UgixSBoqDBUaolGpYNDqIGiY8AvlXpWChvIby7JFKsP+oNsfYK/WlMdNEy0lPJSx0PxKbTCbuUwygsXZKcxP5xCkNKpRw8gd4tSpk4glonjvvffkHOaXFrF64oQEgEUzGeiGKUV7o9UW+gp12d02TbhBMb2ahol4PC6M7k6zha3NTYyG47ieSDgkX/PW7dtwRypcV8XDR4/QbjYlBCvg0zCfyyHIyXavhxEDsTodjHo9+AT7yeAvF+lMWoyplFbxrGkmrTWbMimnmZQNK6fu3siTx85GiluQPulCti3NJjGa9VZTElS1gCleDw6AKblpdTvoicGXkqex1IfBSGxASNgh9zxEoo3Ga4AkIU805vw7mlMvvPAiPr9+G59dvSXackrB0vGY5BS8dPFZnDpxTCbWW3v7iCTSsBw2gTwhBfVGHZ9+8glu3LwlZmFuLvg9iFY9cWwNL75wAcfWVuA3TTBxwGp3hB7DrQK1/Lwu+Zo0OWUfOPDRmKsAe5tb+OHf/A0+/vAjeCMbAYMSFgNhw4+wqSMSILVlbHVtNjooV2sSmsZp+2BwmMI7GqFnD6RhEt7/YYaB6w5l40JdO1+MzHyleTYQCUjhHo0EJSBteXUN2ak51CwHejABqAFpuCLBgPgsPKePTmUXfneAR48eoVg8kEToaDyG02dO49ixE7h2/ZoYVtkQ8wyq1RpS0ytYvfj3n+Jdd3KTyQlMTmAycZ9cA5MTeMoTqG1v4L975QimFqeRnptGIBVHIBKCqZsYdvsob+ziYH0PTEaJhuMyAduv1/Gg1sBOt49GfyjJpDbG4US01Bk0ohoaVuIRnMilsJpJIBc0ZcpNjjolH9xx7x7sI5ZKYnFtBYFYBC611YEAgok4TEpsggFAN9Fzgd5IwcfvfoAffP9H2Nndg8JES2px6UKDMw5QcjwsFmJCFnFdBfcfbaLc6sNmkZ8IIZ6MiRzoq6+/hEImLkFA5Kl3rIEkPF774iZqO2X4HEjUvWcPJJGReu8e4+LDQQTTCfjDYTFjtpodNClrsW10OamkOdFVxVzXbPfQ7joiCUnGg8hnkwgZGsIhEkI8dFs1mT4uLy4gnU2jb/VQq1VlQsyCnTxzTo+pByA2knr3WCQCZTRCNpNBJpuGT/Oha1no0ORI8oVuYHF1Dc9cfBHhVFpY4mJwVKmB56SWDcIAt27ewve/8x302m2YnPoSBzlyoLoOFIbuKIpo+kk74USzVa2jW29Ap/yDnz4NoWBINNGUyXCCy1+pIy43SFkhqYYhRfQikGyjIxTURSaxOFvAmWOrOLI8L5NXp29J8BCn00yZVf0a7t27i1Q2i7nlFeFtK0xsVXg/GqjXajKNZvqtYY4bGCI1WRSTd87pOQ2ZO9vbIidik0iPABnsnJD7AxHZEt27dQtvvfUWKgf78LsKIqoP2UBIzNNeu4tBuwV1OBQZFgtEza8ik89J4U6DKTXS3DLUWy1YfYYEKcLEl6eMIVoai/SRGEHZ4JGcQhpKt9dHo9USQyqLdvUweIpNGNGWXTZrQkwh1USVxpFcciHy6H5EwyHohl9CzIbuQChF3GQ8//wFrB49ih+++XPcfvB47GsgxaZn4djqgoRLMZvh4fojTC/M4+IrbyAQS8Ppj6Cofuzt7eDP/+LP8eabb8nXdkcOwkETmXQCi3MzOH70CE4cO4Ls1DTCNDwrY2O056NkigNwRfj0Ps0P9Jl/C2mW3nnrp/jlL36GZq0k2Mp0PC7EFxpsueUhI31udk4eX8+yUanWUSxXUCpX0RDj7ECaQuG3MymMTQKbIubAPtnmcLDujuT6NnneKif/GqLRIBLxKF669AouvfE16IkcCChloBrLfM7vSWFSvBEeXPscWw9u44srV3BwsC+Q+JnZafzut76FwvSM+EsOiiUx3C6srUELBAFfGAgtP+U77+RmkxOYnMBk4j65BiYn8BQn0Nrfxl/8/ivIzc1AjQSgM448nUK/3cPuwy2U1nfQq3YQ9AcQDMdQa7Vwf/sAWz0b1ZE3LjIUMpdp/gSopE4F/XjuyDKeWZ7HQiyCJGPtyWm3+6i2qUlXpZh6tL6OR+sPMb84j+MnT8iknyZPUmAo+dAZp+666PkDMGJJtJtt/OCHb+JX738g7G3KCqjx1v0eAjTsgYV7FtOZDGxnKASSWtfGiCmdIROhSEAi47/2xiXM5JPwMR3Sp6HvkMTSx70767hz5Q5cawCDMoXBWO9N5KKjKVAj/EEdRIfpkZyyd6hvJv6QUfZDoawMXUXCYxgM1e+PNd00+RHbF+IUMERknYdOsyZC76XFBSwtLaLX66Fer0pIEnXInLgL4UWi3DXhr9NMR3Pf/Ow0FhbmRbpBWQalNl1q18MRnDh9DkdPnYVimuJN8GkG4DfgOkNBIPLrv/vOO3j7zbeQDIehctruDuWTmmYa9KgZ9mjKo9TDr8Nqt9GsVKXwZiPDBoL6ZRapLF6bloVSpYpSpQXVF4THpFRDF/kFQ5U41dQ0hnBpiAd15FJRzGRTmM6kkIxFEIxE0bUdhCIRpHNZrK8/RiKZRJDXgPlk8xIRLjoJLSJNYdOm+dDr9jAgYlQlotCHvtVFrVoTs2+lVsPS8gJOnzmDbD4DlfQdPQQEYxj0e7j5xRf48soXeHz3PmqbO8gFQsiQfMMJeashwUWc5hKPyuI0lkpI8m5/4Iyvd0AKd05vGZakclQtGEdKZTSZEtOLweeQzy8/+TyRmKQHglANnY5dofHQmNrp2+g4DmwGOgm3R5FEXJMTd78msi1uJSinguKiZ1voD3rS1F26dEk45W/9/B1YAxfNVkdCzPqtFqZzSTz/zFkEggZq9ToufeUrOHH2PPxGRAzUDx8+wtVrX4ochJsIvqBZXAeDJiKhoFBj2DSsLCxicXUF0WQMc/NLWFpeRSyREj07m0PB2XuKJBAzuOv+rVv403/1r1AuHkCDg0QshEwqIXjGbCIqGy+r0xYGPClKLPqJkuzKa6GJaqWG/d0D7O0foGPRXeKT4QCLbmJt+Npjc0M4lMffM52YtKqQgVw+KU0X/+7CxYt48fU3EM3NYeQzAUWHohlw+5aQlFqlIt792Vu4c/M6dra3pMEhKcsIGHj2ueewurqGaCKJg1JFcgpOnjmLYCIDZ6DCH195infdyU0mJzA5gcnEfXINTE7gKU+gVznAJ3/0B/CFAqIxj2TSiMcSuHf7Pm5fvga71kbQF4Tm00V/ulerYrfRRcsdS2Nk9HX4EVSApKnj/MljOLY0j1Q4iH6rgWG3A4W4O8cWfnWz1cLMdEFoD5c/+4LQQJw7t4aVlSVkshkxSmr6WFvesHu4tXeAYqMtmMndcg1Xb9+RPycSkvcpHPIhGTYQVxUsZDJIhyMSDHTzwQaaTB7lJl7XpAgKBlT8/W/9Fman0vApIzH/sdgejRQ8frSNz9//Av1GRwp335DTZ5WuQLimjqFpos6ivdNDXbTNJLmMJ6s011EqQzMdp99kpzNEhua4RCwsBBAVNqYLaZi6D81aFa5jy/R8dW1VzpE67HK5JAUe8ZbE4LHoY/HIyTIDYDCyMDOdx9zcLLKZNMwADYU9WD0b0VgSC8trSOen0R2M4PObCAQjY8KLM5IJ6MH+AT58733cv3MbiWgEYZMJo0xFHUqhqqqufD/KPFjKsxiyWk00a3X4PBfxaFQ07jQ+sk4LhiPYr1SxVyxKkJU7VIRSwnMJx6OHZk5T7icnuDrDQlVAHQ0w6vcwsCxhfxP7mOImIZNBp22JltkMBhCLJ7G3vydGV1VVsLi0hFQ6KZNUYg5LxRKazRZi0TgK+Wkomh872zv4+S9+if3SvjRFL156CWfPnoYeCkrRTrKILxCU4KNeq40v3nkf3/2zP0eg72AmFEXIpfG6AW9oC/rTdQcSKqX4VYSiUSlMWXSzUWUj2+p2ZRMlE38y4F2afVUM7CF0SkGgyHNEYzBZ8CzUuS0Qly4n554njahl27BGI9kQyZmI90CVabSf14Dfj0QqJsz+wWggOn1+5PJ5LK+t4vqtO7h64y78gTD2i00kwj5EDF0K90Q0hJOnTuDYiRM4//zzqDU7uHX7Hh493hIUKelM1G3zg/KsXreLVrMh/oAUSTHBAEwaklUPxcoBYom4BCz95m//LgoLSxj0HHhiDtZl+t5vt/H5px/jf/+X/xIGpVe9NtyhjUI+i2Nrq6KbFxgr04P5+Ggs9SlSvNOLQXb6aDCCYztoNtsSWHX3/jq29w5EQsNmwTskyoifgK8VVRkn/2KIbCYuU3e/qWFuYREXXr6ElZPnoUdTYtyVTmzUhzN0cO3D9/DD730P2xuPxcAcook9m8bU9BRWjqzh6PFjmJ5dEN09vQyJwjR8mgnXUaBG55/ynXdys8kJTE5gMnGfXAOTE3iKExjUy7j53//nGLJYM3QEYzH0ejaufnoV+w+3EVJ0GD5TUicPmnUctNpo2S4smXwB1LMHFAUxw4eFbBoLMwUU0pRpDMT0RmMetc8s1mu9HgY+Vf6c6//nzp4Rc+T6/Q3Ewn4cX53HsaOryGZTiEVDgutr9Cy0/X6s07zZtWArPtg+H5qOg1KbqYs9BA0fwixs+j0k/ToCiop6t4fb65uod20phBSDWnUG2gzxn/4n/wizhbQkp3KyNmKgkOfH40c7+Pidj9Eq12GQ404PnEK2PAt3E5am4aDTQ4X6asdFzxkX7EQAOgOa6MZJrPzk9JG/ciqcSceEXEGO9uxMUrTDzWpFZCucaHLjkIjFpYggh5zyF+rRncFA+PfUWpA2k0iGEdCGmCqkxChXyOdk2mp1u6jW6rDoQTBC8OlBNDo9QXSymGZhwzAZGkYH9gCbGxuwLdJ5NJnmsmhnsSOFu48saxWqX0WAEpWhg3azjhoxi56LJCU7ZIAzFZXa++lp0WeToJNKZRAPhmF1LAxVBalcHoW5OeSmpxFLJBCKReWx0JXardewt7mBrfXHqBYPsLe9jUcPH4n8huSWZqOJSCSKeDKJYqmEgK6j3+9JMZXLZbG2uoR0LARnYKNeb0nq59raUZjprKTsfvevvo3rN64jmojg7PlzePnVS0hnc/CCEajRhBhv6QvQAiF0i2X8/P/6Du5/fBkRZwiTLPO+haFtiSZc0URwjp7dRzAShj8QkM0Q02M5cW8S30nmuwRjkd3OF4cqDRwpK5wG07DJcCZe1GIE1U14whzn5HhM4mF4V5/GWtqTKRhn3oHC6TeNotS4+xGNRkVvz0TekeuIMXR2YV62FcSQ7h5UhNlv9frwRg68QQ9T6QTOnDyKV165hEAohN1qFV/euCH3ud3qiBGazyWbMfLRk+kUouGIUFSKe/tCFqJJeWizWRtCMz2EImFcfOkV/NbvfAvzq0coJBONOwO7HgshaQ/r9+7j/Xd/JVIsU1Vg+nxYWprH4twsPM+Rwj2TSYqenO8l3KRQEmUQeWkExAxN/bvPp6Nl2djeLeLajTu4ev2WhH/xg5sN3pjSHja3sUgQ8WgAuuZhqpCWELdau4nZ5RW89vXfRmH1uEil2LCx8es0q/jFT9/C5U8+QyqdFlJULpdBNBZGOp2WBsV2RghF4yKHkthkRRs3amYMamT6Kd51JzeZnMDkBCYT98k1MDmBpzwBFu53/vk/Ec2touuotdp49GAdB9tF6CMN2siHdr09Jl0YOnrUPA96MlGlVpuR4umgiYRpIBkwEQsGZbJL3Fx74KBm2divN1HrUBdMNbonRUkkYOLI4iKmUkk8uvsAjYMS0nEDi3MFrC7NYWFuWmQUI9VDzRuhNRxir1JFczBEazRCadCHx+manwIJV7TJSquFOOUdI0jhfndzB5V2F5bjIpKKI5YIizn1P/wH38RMPi2EE+piZeI+VLD+aAuXP/wc1b0S/CzcmVxJAYnqw1A30VFU7LbaKFs2usTGOe54usx4eiIEPRr9xrWpLCMIB1EVJOJB0bPbvTZCQR/CYR02TZADF6auoTCVl0K80+2iT6oONfNdC0NnTGQZOo7gDLPZBEaDGuZm8yKxWV6Yl6k7TYjFck2i6JttcvINdAec+FMqwBAZhu/0pbDk12IRzokqud40nOp+RegjkZCBSDSEUDgok/aR5yIaDgsfneZZu9eFxkLSMCQ5lfrzTL4AzTBl8txhMcTwKk4+4wmkClOIZ3MIpdJijqVkR7oZGexyxdAVRrzTbqG2t4trV7/EzRs3sLmxJcmnmt8vmELiL2dnCui0WzA56XZHmJ3J48VnzmBlaUH+vlKqIj81g/z8+P/fevNNvP2Ln8Ova5iancIzz57D2rFjCOangWgCiVx+nDwLFaZmoLdbwo//9C9Qf/AYTrUCgyW70xdqkap5Y9SlOxIGukYZErGlNHWyIW21pLHl+VKeRFMsi1gmn/JTpscsSukl8P2djIhbDRo8+doix53yLtuj/IzOAmqvx6QcQybuDLDywwwa6DPrYOQIAjSRSmFpdRWVWgPBaByBcEwMsJxSs3CfzqZw+tga2s0qqtUyDsplIdr4dEMeO5tHmbT7FDH6Liwu4Pjx40KLIVnF6Q1QLpVRKZeFf29ZDfiMIbL5LOYWlhGOxiVwrN5ooVZviC69Wi7L966XyzjY20WzWoXfBWKBMKan88hn00LCofwnHAlIc0zjLevicWCVLrQnbht4ojQUexo9EzFs7Rbx81++h+s374gUiXedp0UzbTKZxFQ2jVjYRIAIWiqRTD9K9apcfy+89gbOX3wZOpu1dpfPFJrVMnY2N8RyTf36/PycaPy5zWBgm4+UJz6H7DfZnPmJ+FRlsxSIp6GE8k/5zju52eQEJicwmbhProHJCTzFCTiNCh78L/9Upoc9e4QH65u4desBVPgRCyXQbVooF0uyms4U8oimErIupy6V+MAAQ5v8PsDpo9dsotel7pZ4QIYVKai0LeyUaujanlAh+qRFSGKohmw8hlPLS/APbGzef4B+t4dEQsfywgyWpgpYm5pGKhmFHQCa/R7ajEQfetis1HBgW/AlYqj220yXga648Pd6SJB17alodQe4+3gXpUZTwqCy0wXMLkyj1a7gG19/DYVCBhg5MHzaeFrujLC3U8ZnH17BweYODE6dxdvpg6NosH0G6o6H/VYX1d4APcpjhiOZtnO6KgNSb4wClF/lvzFnOhj0IxozAXeA0ciGwWRPstNdD6amIZNKYiqfQ6/fE7MrZS99stHFXMqQGQ/BIINkgugPGkgnojh/9hSOr67K7XjfGV1fLDfQ7NBG65eEVEp52CRxq9DrMdY+DD+lL10LjXpNgok4qZyfmUYqERfjY6GQRyhkol6rYGdrA/FoBDNTU/LnnICzeK42G1JwUoscSSQQicVFyrL+8AG0QR+FQhbJ3DTiuSxCJOEEwoAeAFS/EFcYLqQw8pQhO10Lrt2FOuxh0O7i/u07eP8Xv8L24w1JOx0OBqiWO+ITGAwH8DN11dDlDF46cxxff+NVeQy725swzAAKc4voOsDbv3gHP3n7VwiEDWQzCSzO5nHs+BGsnTmHUK6AQDYPxWQoFRn3BnijW794H5/86Cdob25CG/YR8kOoLZ7LYCqPTzPC8Rj8lJV5lM7ook3fr1SkafL7TbkO+HzwuZMeRYrwcbMizHkaTf1jmQ3/ilcJn2USgPhJDbfDLQ/LUYWFO30GPvh9ilw3bKgYQNR3SEgJojDDjcaM4FWn5xckEG1rewd37tyRcKOgaYg0q9tuCjqSacT0bJCE44kUjE0nrxGfFO3nzp/H4sqKSMhojCXe0mVIGB//CBj0O6g1SsJ7Z6PZaHdQrzfQ6lpj2jwJMJYl1zUOS5maAAAgAElEQVS/P7dmDDLzQ4fiMgmWkiKabhUxhQ49R4y/ARqZ+dwytVfzyZaIr81wKCw+DdtVYIRi6Dse7jxYx/UbdyQoqdXuSBPK8LS52VlJUQ74dZnk+1m8mzrskS0prJyah2MxhCNRYb6T6ERkLbX2ZiAiBmvDz+YoII0uz4XFO2VPbMy5ZdLoGeEWxVNgRFMwUmtP8a47ucnkBCYnMJm4T66ByQk85Qk4zQrW/+S/RKvVxcb2Hja2S+h0OBf3g0oNssKr1br80OIEnAz2oKkjaDLGnlmcLE7JWx6gZ3XRs3piWFR9BjQjKDKVaqONRos6YJpYVVieC8a+JEMGTs7P4cT0NIpbG3j4aBOexrCiGBbSGZwszGIxn0KkEILtMt3URqc/Qg9+FId9HAwsdPwu1JAmwUFepw3VsqAPPdi2gvvreyjVqmJ2zc7ksXJ0Cdu7j/HN3/kGpqZyEtke0PywLRtDe4h6pY2P3vlMikbTr8FzWJyZ6Hs+WPCj1B2i3CG3fUwUsanzJhed6ZcyXX1SuMvcXabvLNx1g9poXSbbA4c7C2qXFbiOh4CmIBULyxSSGt9qvYlmuwubDQ7X8SoQDRmIhQMwWYgENCHoXHjmDNaW5pFPpUV2sb6xgxLDmfoj9CmuF54Mq8ND5jUbAGqN3RFq1So63RaCZgBzM9M4tnZUwmgopWFKZCQckEKxUSniwb27aNQbmJ+fx1e++lUEQmGsb20I7i8QiQieMV8oyKZgZ2MT5d0tzEzlMT2/iMRUAVokCpcplJG4SAxY2CoKzYwUWbHQY+lKnKcFp9lAu1hGt1xFcXsHWw8fobS3LybF3Z19NLoddClLUlQkY0FcPLqEr71yEfl0DLVqEbVmHQPPB8+I4IvbD/GrD67ADPgxk0shEzEwk0/hyKmTWDx1GqnlVSAUBbQAoJisluEU6/jxv/4z3P3oIxhODyFliNHQkkRhar1FFk3Nu0+BYuowomFYwyG29vdFDsY0X7vPpNghBpRQyZMwDk/iByfy1IATL+oMWNiPTSKy1fGI/xxiyO+hjuVbrvgrWLST5MOANPmXssVhox2MJZEuzIKik5NnT4sWOxqLStG+vr4u0iIW2CzOmVA7JhWNpVAkFuk+nyT3crNCs/jRY0cxNzcvDH3SbnqdDiqVGuqVClrNljR6fL7YTBH3SbM5mwheZkw05eOkN4Pfj4m0NDK3Gg10W134lSCGkqA7FD48p9rkqPNVMhjZrIWFlsMCXg8QOsqrgxKxAALhOMxIHIlsAf5QDO1OD+ubO7h+8xbu3bkrHP9IMIjpwpQYd9m09m0brXYT3V4XI8/B0aNrOHr0CPp9S7YHQ7uPY0eOIBIKo1AoICzM+T66na40XSzWec70uAhyklsPehvodj1sqvzBFKILF57ynXdys8kJTE5gMnGfXAOTE3iKExi16yj+2T/D1vYubt95iFqzB58vhP1yHQfFmhQkNNY55E6rihQRLABYSFAZwMkZw1p8pJCMhhLCwuJMo5kyFoMZjAgRolqvw6Le3HHRpabXHZsUV1NRPLe6gmQkKJztezs1hIN+rE5nsJpKYz4TQyJpihlzYLso11pQw1G0FBf3q0VUXAvNEX/Y2phKJxHien3AiHkLd+6uo1KvS6GVmSlgYWUR6xv38c3f+y0szk3LpJZ4Q9d2MByMUC018PE7n2Pj0bpo8DkRVv0Gep4PzaGCg5aNcneAruPBYcLlk0kkS2RB0nEw+WTWPjb68ee8bqoyded5MYGTk1uV8pqBJ/H18bAfOZkQ+tFod8U4yERSSilYuIcMvxhc45EA8oUUHLuLo8tLWJqbQjadhs9n4OHjbTzc3EOb4UIDksEhxSafM891hJVOnbhhmiLbUBRuTUKIRiN45tw5rCwt42B/D9eufSl/vzA7I4bG4sEBHj1al6KextELly7J1Hnj8QZmlhYQTWfhG7no9fvoNuq4cfkTtGtVkckcOXUKoUQKI4ZlJRLSyAnST9CUhsitaObkJoItndvrorK3i2HbgukpUO0B6sWKTD+L5TJu3X+AjYOiSKa2Hu3j5FwMC/kUTh5dhmN3MBjaaFgDpKeXhNn96ZXrqJYryKeiSFMGFPQhlcvg2HPP4twrr8KgbEYaCJ0VOdAd4P4v38UP/48/h9ZrY9ipIxrQETFNDAfuuHBXuf2xEMulkSrk0OxZ2NzbR7NL86yOTrcvYUKOQyYkyTMSHSpeBSncxYSpYuS441Rb/jmvQZbwoxEojhopLOQV+ZWTcBJddP/Y6Ew6D5svfzCIVGEG0IPY2itiemYW8VRc6EPValX06pwWU55D6Qmfb+IoKcNipU051IjJqj4f5jlpP3cOMyvLcl/atRp2dncFvXlwUJYtCx8G7zu59mzOpTGV7RIbQ74XkGMPMS5P5fJIxKLC06+WyiL5InOfU3ueAQtgbtxYBDOzYOjwfYFN8HBMzzF12RJxIMD04EAkhqn5ZcyuHoEvwfwEnwwB1u/fw5s/eQtXLn+OTrM5NqcyaTmZFp4+zd47e1vY2avj0qWz+P1/9A+xvLQg/g42pkHdxMbjx3K/lpbXEI7EJYRtf39PGnJe75Tf8Mwsy5LGilsIFvLtdgeKEcPqxd95infdyU0mJzA5gcnEfXINTE7gaU/AaqH9V3+ML7+8hkqthZ7t4cH6NtY3D9DqUOM7HBeR1PzK6n/8jVi885OFqRTwvvHv+aFzMkzNdCwuhSKNZFxr2/2BTCIdqks5YeyNkNBUrGVjePbMKTE5vnP5ChrWCNmYiblUAsu5NPIxAwuFKeQyBZl0F+t1dBlaFNIwDPuRX55Dfm4KsXwBd97/AD/78VtoNy2UynUJyGGYUHamgNmlOdy8dxNf+8ZXcPz4UZH6+Dktp9xlNEJ5v4ZP3r2Cx/cfQecD8lz4yJEfqaj1Xew2LFQsB70RBAHJH+T8EFkDSxnBrj/B7Ix/5dlIiqPB9T/NqwxFYk2niFSG+MyAoSCdSiBommhbPdlQ8MypM6Bogmg+TuVz6Tjm56fQ7dQkZOroygJmp6cwGql4tLGDnVIDPQcYCJdvrK+XSa1Pw4iF0YjTTnLvx9NMTfNJgfXiyy9j4dQpkQ7Vtraws7ONerWC0cBGKpXC1MyMGBg//ewzmcRefO01MStubDzGS6+/Pg7bcT30+RwXD/D+L3+OR1ubWD5yFM+++AIS+bwYixOZrBTrDCuiXMZgkqtGc+Ehnkjn74dobG6jWyojEY5Bsx0xsE4vLkhIV7lWQ73Zxve//330KxXYzToMP+UXLlZWV3D6/LMIxXNodAb4/Op1fPThhwipQDYeQkhXoQV0LJw4gguvvIrC6ir0REp0517XQWV9E0a3j2vvvYfbn3yKXrWIDM3aLFRHishTgtEQrJGD3Nw00lMFVNotbOzsoUVDLnxotTqwiQUdjp9rXiOUXEjRTtSkGFjpqWDRe/g8SQDRmNv/RGZFuzCbHBJkGF7Fop1koqBJY+QQoUQCU4srEi72cGNb/APc2DDwigU6jZo0ffLfSgqv3Zf/ZxooC39KUuZnZ7E4P4/Z+TkxP5Mss7m5KYmrLFTZsDOlV4yxuiFGUVUM1yQdMQXBw8AZ8+nZYFCWlUlncGR5BXbfxsN799BtdVDIZdBq1eCNDgOTVDb643Ngo2D4dTijoUzJ2XCwoWFxb5j8dy6MYAizK0cwt7iCQDQJNRiRfAeYITz48ku89ZOf4taNG9je3oJP1YRExFRlfo1KtYz7D+5ibn4Of+8bX8f5Z84imYjLAKJdq+PBvXsS5jVVmD1Er/rljJinwGaVX4PBXiInYobB4dSdW5VALIfjlyYBTE/7o2dyu8kJTCbuk2tgcgJPcQJet4X6X/4xrl+/gVqrK2SKy1/cQqXRZo4mLHsgelyuwllUsFhnnSqlFkdsh0Ugf8silZN3Uu5oIiRCjkmgJGpIsUCpxohx9Jw2KvAsG7oNJHUFx9cWMbO4iNvbO/j8xkMMvRHSUROLuRSWElGkAwEszM7LhNl2HXQ4LU8EkV6dA4IGys0amjTW3n+AOgOD2hY21rfQYKCRD8jNTKOwMIMvbtzAsxdO4+VLL4imm+WHy4TNkYvKbhWffvAF1u/eh/9Q4kDjpTVSULFG2K1bqLJwp4yBHJbRWJIiOmAxo/4dG/Owh5FmhoU7tckeAYuUF5EJz9RJibV34fNGSMQiiERCsp2oNdsikyFAm1NEXfWQjIeEhJNJx+FYLcHpnTq2htmZadQbbaxvH6DVG2Ko+jHymLw5LoYZVaOxEFIVKby4FeFzlU6mMD09JYUbCzDVIGVFl0KaMiF+FsslFPf2JDBr7fw5QTd+8uHHgjQ8//wLaNfrKFcqOHvxgminW3v7GDGc69Yt3Ll/T4zIF158AccvPCeyC06JiX3kY+N5BYJh0XzD5xdpAnnvpKyoIxf9Wg3dchnhQBiV3T2hpOTm5hDN5cXYu7u1hXa1ga1HD1Et7wsjnBuEr37zdzD0NDSqbXxx5Uv84K+/h/reDtKRIJKxEELxEGL5NKZXl7F86gTmjx6FGYrAqjVw+9PLiKl+zKSyeP+v/xoPv/wSQTLYrT50PShbFldVEIqH8fwrLyOQiOH++iM83NhCgwW746Jcbch9pc6dWw6iFV1iQQ0GUQXHBa/IYriZGn+ygJXrSOr4cRsochwfJ+0adIPPB1GLnoQKkV+ezOaQn1+WDUu52cEBDaA6+eVZeb5YTDMPgIWwNA26hkgkImZf4jTnF+Zk28TrgQXz3t4etra2UG805dphkcqvwYaMxSrvo2MPRCbDopeFOhsNIhJplBXu/OFGwfCbGA0c8Siw6WGDHIvRJM12hOohblzIpWd4lgaTmyCd/gBPpCps7tn46wbfXAaC4JxdXEVuZg7hZAbhVAaaGYJqBsVjUtw7wAfvvY+f/OQnkmjq10wkkynJEqjXa1jfWEc4EsbJk8dx7OgRec0wm6BRq8j5xmnqNWiqb4qxnk0Mz4rNz3grMJ6+JxIJ+T2bGp5NLDOLlee/+RTvupObTE5gcgJSO3i//lNzciaTE5icwL/TCTiNGm7+j3+I9Y0tYSTvFMvYLtbQHwKuynAihgq5ooPloJQvM5IfJCLmUAMqxYbyREozVj9wFc3ij9pV73DFTDQiCRseTZfOEH7Hg+koMIeuSEWWjx+DGw7ho2s3JOSJhUEyoGM5HkXKNJGJxyXFcXlxDj7Dh0a/iaGhoDXso9xsojtw0OEPVZfBLn1sbrNw71C+jNzsNPJzM/js6nVkCjH87r/3TcxMFYSMI+Y710V5p4IrH13Fg9t3RWLCUltjdPxQQdlysHNYuNtQMXL5OdaPS8z9r/HsD3ubv516ixmV38cdEQkvzQ0/hM3t86AMXcRjAUn5ZApnvdVB1yaBBGIsNKiDj4cxN5VGipNjw4dsKo4jywuIx2LY3tnH470DdPouXC2AIZGELLo8FxpLJWcgxXsoGJRpYywahaHRKDpCpVLBzu6WyAEMkwFHftGznzp/DvNHj0jh0m405M8j2Qza9Qbu3rgpUoHz589L4e4LGJhbXgZsG/c+/RTtUkWK+4NyCeFoBC+8+jKSmaxMVX1+XbCHZN9zKqobAaq2odL0x+JwaItcghIJmp1bpRJymTxuX78phdWpZ59FMB4XQ7AycHGwt4det4X8VA4HOztYOXWa7E+MegM8vvsQP/3xj/H5hx/BN7SRTkQQTUahhQzosTAWjq7gxLkziMbjaFQr2Hu4Dq/Tw/Nnn8Htdz/Ahz/9GXyOK3QTXtSK5qOgByvH1vC13/0mHFPHzStXcPPuPZE49WwHxVIVTUF5DuV1YtvUyQOBgB9hasdVBjrxz1y5fsaF+1h+xmaW5k0aOrmZoNyMBayh++Q6YY8Tj4Wg+HyYWlhEIjuN3Wodtqthp1iSaz8Wi0joE1Nc2biRcMMJcjqTFB07UZ7dbgflEqfqXZFFUfIlKaSUeR02EdJMsFEne4bpukzT5WuX1xSbWno0RBZ2KPMR1Y+KvmWjWq6hTlpQf3A4UVdgBkbw+11J3eUeiaQWTvLH/68iSMQmMxFsW7Y53Ab5fHx9OQiEw0jn80jmphBJZBDiRD0SRyo/DV8oCnfgCMnmnXffxQ/+5ocoFqtSuIcjEZHL3Lt/X/wG83PTmJ4qYGF+Hj2rg/LBPsLBgKQAR0IRzM/OS4F/cHAgkhmeoSAyueEIhUQ2E43F5LF32m2EU1P42j/8J/9O77OTfzQ5gckJ/H9PYFK4T66KyQk8xQl0y0V87x//PvaLJZRrdeF/160++iNFeNL2iJNDBQopEEQEumSWEyHHqTENZox5ZzomTXMQTTaNZx5TNsluNnySUMopL01pxA/GAiZM14U59BAcKeC+3zSp2S0gv7qMjVoVv/zsc+xUm1SwIE0WesBEKhJELhnD6sIclhamEI6YcDUX1miAZr+Pg1oNLZthOZ5M2rd2d6RwJwEkNzuDwvwsPr5yFfVWH3/wB9+S6RuJHfwmnEhX9qu48sHnuHfzjqRF0nzL6PjOECh1B9iudVHrDYWW86RwF8OfSGT+7uPJtJ1/Ijg/XZPzof5fBswS6kOpioqAn5KZkUzUE/GYhPBQ405uNYsNymhYuCciQUl7TcUCmJ/JYSafwUwhK+fKpmu/2sBIMeCoOgauIkUyGw+iBMO6jiB1xRKO4wmFo3RwgNL+PmqVqpgCKZ2QYh9AKBxCMpPGMxcv4NwLL2BmeQlDqwd/wIASCMKqVnHt8mUx7J09exbbu7tI5LNSLNXXN/DFhx/LVoYyilargdNnz+DY6RNSAKl+v9Bo+raDYCQ0nmRTOOQ3oZG2Qp65bcn1FopH0bcsoNuD2x/i3p17UvSeuXBBijfq0vssPLsdhGNh9NptIefwa3k9B61SFZ9/8il+/N2/Rml3F1FiLg0NI9WF5/chPZ3F4toyQrEwWvUawiS+DBzkgjG090q4+sEnCPnIuXeFa0+qDVnfz1x8DjNL8+iPhni8sY67Dx+JHIzcdmI5252usL/twUgyEdgXMhhICmpFEfnJkESiEV8345TVsXSEx0ZZjTJGIhqG6L0NJg/7RswQQyQSFPrK6vGTMGMp3HiwAUfxQ9VNockQf0nWO6fFvCr5Kwt24hbb7RaazaY0aY5jy/fm/XkyVWYTwdf3E7kXiTbcDAkp6XA7wKKbVBi573yNaLpQVti88t4zdKpaqqG4V0Sr0RL8KCGw4ZCKaESXAC9OtMVwq/pk6m8ahrxO5H2CibTuUIpxYb37PDmHUCyOVK6ASCItsiAjHEU6k0NmahZBokY1XRJaf/6zX+D73/uRYDpZkLM5fPDwIfr2AEsrS0inUiJJcwZ9WJ2WMNupyU+nMogEw1Koc/tAuRAfM+9rt9sVyRjP9YkBnRP5xSOn8eq3/vFTvOtObjI5gckJTCbuk2tgcgJPeQLN/V38yTffQL3ZRKPTgeWM0KNeeQT0mQDKH+aHYnZO2J8EArlMERx77qTYkFU5zZRc8VMWQygh9dVc8fOHtMYQGRXxcABTiRhywTBSTPbk5JrFsO0Ipi6/vAA1Hse7167hV5/fRN2ywY25oSqI6D6kgjoKyThWZvNYZAE7U4Ae0CV5skRUYcdCrdNBsVFHsVHDQbEEx6dgfnUFejiI67dvY69o4cjRPC5eeA4njh0TAgaNdHeu38Ktz2+iWalI8FCAHGe/gdbAxV7Lwm6jh2rfhU06ziFFho0LtxFCjvx/Td35lPCxc9pOTbkU8uIF4KF5UnST7+4nylJVEI9HRK5SbXXR6nRFTmJQl616iIdNTOdSYrBcW5xFNhXDsdUlDIgjLBblNiRuELvY6XOCOpKgovnZaSQjUeQXF/HJ22/j6udXJCSnb3URMGjYDCMaC0mhOOj10Oq0UK+zgWsjwnM+soaLL7+E8y+8JNNgFmgMH6Jh9KO3f4Z4IoHV40dRa9SRmZpGwPXh2scfYXtjE+FwEO12A4bux+tvvIbBwKYBQkghpVIRwVAEmt+Aqgeg6AEMnKGEDNGoePvhXcyvLKIwNwun04XP9aG0uYcbV6+LJObCG78B1QzD6ff/FmnoD4VQ3N5GPpeHy4K5ZeHmlzfwy7fexu3rN9BsNCSRl1jSSCyKM8+dxczCDB5vPsL6+gNQ/b+QLyBphODUW9i9t44AVIRMrklY1DqYnp3Bb/7Ob6HRqAqxqFyrolgto9mxhEpikcMvGwVy9DUhoPT7tmjEySbnZHtcOI+bJH6oKqfL44RcXhNME2WCKAt9w9SEvmL4PYRNGiNdGOEwXn79q5IlcPvRNjpM6XXH5JNH6w9x4sQJmaz3iGM8NIPag7FcjdIUXn98Llh8P5HpSPbAr12/Po2a9XFh/0SPzn8vt4EnYUlEelL65AyZZ0ATuz32sdgO+j0bvbYlqbbtVgOdTh2aRjJVFDmmM8ejCJl+GH7mJrsIcrPENwyX59PDoG/J92fjwLNhcFQslRako0q9vRlAJJZEMptHKpNDjCZpnybBXX/5f38H7733gbyGorE41jc3ZAOysLgo2xzKlprNOiLBAFZWFiUHgUFUwvQ3TBw9ehSNZhMHB/si9eHWg2fDs+PrnefByfvxMxfwe//xf/WU77yTm01OYHICk4n75BqYnMBTnEBjbwf/09dfRqvdRrNrjfnk5ErTjOeOhCstoLdD5ylX6RR6+AREfRgTejhZZuEusDRvBJ/Hwp3TYhq6OFkb02eINswHg8gaBtJ6EBFKJAR7qKHdsxFKxJBfXcFWq42ffnYZn9/fFrPlk5TWMCksBpCPmJhKxrAyP42lxUUkMxn0FQ97NNiVSih3WtiuFLG1dyDG1NPPPINWv4dfvvsJ2h0aCIFomFjBkDDMwwETVrMLq9oUSgrvO/WvlCz0PA0H7T42qx1Uui76ZLaP6dxjo+ETZvv/b+FOTTMjWzyREPEYObXktJJSAwbF+H0eVNdDJGJKmFHL6qHdteXf6LoiHPdYSEc+m5T4+ulCCtlEFKeOrmA0tEUS5PoMjFS/UFySuTwW5xZk0qqbfsAZwXMc/Iv/9U8kNXVuehpTuRxikTCiobCsDIj663Ta6PV6sOw+egMbpVpF9M/T8zO49OqrUsTTKFoulzFVyCOdSODGjRtIZTNIpJISfFRYPYr6+qbE3dtWd2yq9PuwMD/7txPLSDSKar0hRZ+iapJe6jfDIr0iKtFVgZv3bqPV6+LZi8+LudVtW3B7Dm59cRM3r17D61/5KqZOnpID5TmxWCZHfW93F7Nzc/C6PQybHdy5cRMf/Op9XL16Hbu7eyIzCQZDWFxexPMXn0M4HsKtO7dw5+4tkXf44eHI3DzCUNGvNhBWdTTrZfjMsU6dW4RTZ07i+eefxebWY+wXiYLk89WTs3NkQ+Vi6KoYjAx0rYGYQ6UwdiG/5yc17k+m3U8Kd06+nzR21JVTWhMI6nJ9GJoHn8J0UB/CsQRe+spvwBeMYn2/jCJN5UNPApR293ZQKpVw7NgxkcJw4i7eEvoHOE0/9D7wmqQWXv6OzbnQoMbkmXGDSfrPWP7ChuJJgT8u3j3RuDOQiiFIrU4PHZpzDyVjJPDQfEu0KIt4yl94LdTrVThOX1KRc5mEZDREgzpUDMXHoSkjqB6Z8ePmwKVPgFIlzS+NpREg652GZgN+MyDa91gqg0xhClMzc4gmkoIaJSryr77z1/js8hX0BkOUKlW5z8SWcrtEbG2rVcfJ48fE+Mv7SU8C03epY19YWECpWEKpXJLz4BTekc3B+PXO3/PMTp67iD/8H/71U7zrTm4yOYHJCUwm7pNrYHICT3kCtd1t/LevPYe2ZaFt9THwXPBHlE19LmErQrcY4+nGOTKeJDqKdpoTuV9jUcu0kH9HkypNmIKNHE/buRL36woiAR1pnx8JRUPGMJAIBoXg4lf9MqULkMe8uoZROISPH9zFO9euYbtpo9sfQhm5MH1AQAHCChDVgKl4GCeOrwlRxB8Lo9RqYbN0gJ1aBc1Bj0xEpHJZxNNpSYzc3tvDQbGMVtMSmgzvY1DXxKTarvUR04FowETA8Mv0j3a6kc+USftmpY395gB9SVYam9ZYfJO9LUX8YYrjE407WxzqgZ9QU9jUSOFOAiK/7sgTUojh8whTQSikycTdGgxh2Y58bRp9KT+KBP0SOpRKRZBLRlHIxHFkaVb+/qBYxLPPv4SZpRUEYwn4mWzK54rfS8J8gPr+AX70g+8jEY3hxPHjSMcT6DQaGPT66NsW7F5fgnMa9boY+li8j1lCpNsAyXgCr772KjiJ/fzTT9HvWXjx5UtigGw26lhYWkSr20UyNyfpnXevfo6rlz+BrgCZVALhgI7V1TVpDsKh6KGUZCAUc38wLEmefOyimtZ8Msn+4sY1mbi//I2/B00aRRX17QP86s234Q49/NZ/8HsIZDMYDhy4lLT4NOG+03ir04h7GOj03jsf4fLlq9jY2hGteigSxrnTZ6S45SSajc+jzUeo1moY9NoIqCqeP3ESQc/Dg2s3EY0E0XG6GDKwy9CQTMbx27/5NUkibXcawjQfCgp1TF7itoMTd8c1YTuQFNxOuyO/coIrumlJtVXlPH3qmA/OolAKZBaxGiUvYYRDlJUQG8qwJGccxJVI4+JrX8H02nF0XQ31Tl9SPzkB33j8CN/9zndk4j47OyMTfpmSq1SEjaf9/GAzTS+I+FV+/fNQ8vKEhPPr94vFPAt2bgMoCypXq5LYyk0JN2Z8LjVKZ0S1TnMLQUVEY7pS7FKm025S+27JFimZCCGTjCIZC4AvN74O6CLgFUup2pj2RFOuLkmrsvE7tO8agQCCkShiyRRSuRym5xZQmJ2DP5ZAu9bCL375Hn76s59jZ6+Ibr8vkjtmEFA7n06nxjx8xcPC/Azm5+ZQKlbRqHfQ6XTkOeB95X1+YtJ9ch5sqHiebL6OnHoG/+yP/8+nfOed3PZ1yYAAACAASURBVGxyApMTmEzcJ9fA5ASe4gSqO9v4r186Kz/cmKbIYBdH8WC7XL9744RHCYjhYHasd5VajlUqC9Vfox8+KVz5Q1iK+EMkIeUzErqiKYiYOpKqhhSoWw8gGQmJXMSlTMKnIRGKIpZJQ4lFsNFp4PreHj69v4VKmxIEW4pevweYQ0B3gYhPxdxUHMuri8jOTWFoaKjbPdS7bQzgwgwFEIxFoHKSy+kh8Y6WLU2HD0xZNER3W97dw8fvvoOR1UPAr8mGgLHtDvXsmiEc961aF7u1nkiJBGsok1UXhEKyr3lyFiyWpXgfJ8mPJ3Vi9BsX7ZKlKeY+Solo4lUwGoygkz6j6+g7rpiCKcFh0S4sd1OTKHf+m6lsErP5JNKJkEy0ye7+vX//H4gpVTdDMrUWLwILSrsnGwaGaLVaTayuriKfSYtsQ8JmOm20mg0JymHh3mm1hQPeaDbQbNWkgGSRQnnF8WPHcO78OeF6f3b5MylWv/nNb6JLM6ZjI53No9KysXLiNKxuCx/89E1sbzyShiOdjOHs6TMiZeBUlN1Ah2mbiirSDxoBfYSVi0HVkSL08dYm1re28epvvIGVU2foloZnj7Bx+z7e/NEP8fzLz+H0hQvwfDp8wYjo50kUUkYjJMIheH0b92/dxds/ew+ffnYV2/slaWpYiJ85cQb5bH6c+tluo9KoymejXoE6tHH+6Bp+7+tfQ/HROn70kzdR6vag6apQXSIhE6+/8qJsEhj81O22ZCptcCpsGELm4dVlDzQp3Okj4LS/zkaJ+nYxDlNbziJYg0YH9+E1I5hUhhSpqhhNo1G+PlSY1Hpz6u4DsoVpXHjldSycOg/XiMpj57kyBOvxw/v44IMPBOt44sRxoaOMP8Zm2L+bqI9Dn4RIKd973DQcXrkipRH0oY/+jPGLXAyjmi5NV7lSw/rmpiT96iZDrMaNgJhq2YgIn5/NAtOFxyQpvl4Ggz5ajSqatQpUDGQDx60XpWDxaEAkM/QUCDqSQwBe05oPpuEHze3DETcYPWHbByMRxBJJxFIpZPJT+H/a+5IgOc4zu5eVW2XWXr3vDXQDjZ1YiYUgCVIkRVKLLUseO2YUMT754INHB0fMyfbJEw577ImwD56wZ9FItkMaeTgjiatAkENSxEJiRwPdDTQaQO97174vjvf9WRDnCFx0yY7oQHejlsyv/qx63/e/ZWBoCPHufsAMYmFhBR9++DE+v3AJC4srEkrGhoN0oaNHj2Bk2xCm709i19gOAeh37z4Q4M61wPPl68h6sMkiz71l/draweDvO/YcxL/9L3/5FO+6/l38CvgV8Cfu/hrwK/CUFdiYn8UfnjiAUqUqkesMgKmigXK9ISJPbpy3GDEiwvQst2Uy6FHeW8mQyuidPs8KnAqQb9FDxO89gIhtoiNgol030Ok4EvLD7X+6noTpK2454gZhtcWRMpp4mM3i+uwaltJZpPJ5iS7nh6ZOoNtowmkCsbCN/sEe9I4OwIi6KNKZQ8BTE7ptomewDz39fXDDUegmhZhMIXVgw4AF5Wxx8dNP8aM/+zM0SyVo9SoC4ttM5G3KxD1Va2J2MyfAPUcTd8ageyE0BO4M5nkM3IUtq2pAzwzV+rRSMtWuBG0F2QxReOpYOqplOmkEBHSX602Ua3VpCkQgGwAcSxOHGSdkoaerDX0dcWj1IvRmFXv37cH3f//3YTuu7JoQaOcKeeTTKRHgMQnTclxxxYgnk6gUcl58uwHHCKBWqSGX2pKEVIJ3gsCtrXWUi3lkUlso5PLiJ05e+zMH9uPg0SO4eu0yrl6+jCNHjmB0ZATra6vo6u3Deq6G7v4htHW04f7tG7h0/lOU8jnEoyGcPH4czXoTmWwBzWYAxRLP2UTAVMJMJ0SHDxebG5tSPab1Xr99RwKcvvd730esp0/81GulCj5+920szd3Fq2++ge6RnYDtolSlPw3FxlXRRJCCNTV+B79850Nc/PIm1rZysFza/4Wwe3QXkpEkMuk8snnuNuWxmt7A8vKcaA46wkH84b/6l9gzOIifvvUL/Ozsr5Er5kQgGo+42L1jG57ZO4ZKMY9SUTUu1HCQl85Qq6ATRrkEFEs1zM/NiUByc3NT3GR4mdBBRdPo7a8EoMpnlbarTbFD5Bc1D2x4YmELIYtrqibAdduOMRw6+Rw6hnZgPVsRP/PFuTlsbm6IYwzFlBRYMkiIzj8yJabgU0Tkyt1Ifn68Sj1bVwJ3rxEnmOU1JNeRJ04VZxlNRzZXxsLyMlZW19QadukMxBXO81CAnbQbgndTN+X5y5UGCqUiatQ51GsoFrLIpbjDkUOgWUMspN4LonR5CdoIWgYsnboZNiw6wo4teo9atYRiPiu7BxSexpIJ4bpH25Lo7R9AT/8Q3EQn6rqNK19cxnsfnMOdySk0mgZC4ahchQcO7MPBg/uQSW9Igzk/v4BZ2qnmSrJjwGaDDWtLvMvXggCe3/yS5iwQwNi+w/j3//WHT/nO69/Nr4BfAX/i7q8BvwJPUYH1uVn8m+P7xRKOoLiuNVFtNmSqRnza8JgetKpT8aAcVpM+0xQKDYeFrek6uamc4Cm7Q2WRKE56j8OadIRMCx2BAJIBoD1oIR4JixNGiGI8NJEIaEhSuNbZhrxlYKFSRVZ3sJovIcUEw5qikTTp9YwAHMaimzqiiSjspIOS2UCZYk/dgGvZiMTC6O7rQe/QABLJNhi6KQmsWl2DVgugVighu5kW4P7OL36OMCkb9YoIbAmaNcNCw3aQrmqYTxWwmCoiW66hKjx38tYDQitSwF35yahJu0JAliSFKj0AKQAtASsFv6wvwUnIJiiuCK1GgHujSVq6cIj5LATuoo+k2DdkIRq2JVCoUcqgWa/gzAuncPjYUWTooENxMXdPCnlEw0FsHx4SQMOpaKItIc4tq8tLmJqaFCvF0dFREeM5wSDS62vi4sJJ/Ob6OpqVMnKZlNAd8tks5ufnhWZw4vQped2vXr2KBw/u48Xnn0d7MoEK7T3b+5DOlzA40Idmo4wvzn+Ch9P3RPdw+OBB9PcNiF0f/b85leYUNFfIiugyHosiFolibWVFdkU43V1a28DE1DS+9sYbOPbiGei2AxgmtlYWcfatH0ui7uEzr8CKtWM9lYahGSJ8RLUMqohv3xrHz98+h0vX7iCVK0G3FEWjr7MfiZBypqEPfrZYwGYhg630KjJb6zi4cxt+582XkbRNDB87jT//8d/i3Q8+RL1WkrRbWwvgzVdPo7s9ITszpUIGtZqyMeRUlgAw0LRQqdQwNzeHmfv3ZeeDOwzkk1tm0AtEIOBVIlC1eAJCPSF4D4UcsbCMR2yE7ABCjiFpojv27MXOA0eQHNiO8ek5LK1tiqVpIZ+TtUZQyWbgvfffxZ69e0UDQtcgPgOn/QS9XKQUXrN5UMBcOcewq2g5p3BtM8GUX/w/gvlcoYL7D+axRrtHUs0sEzWKs2lpKdtJ3tReaGOkuTAl1UalXhP6Cfnu1I6Qu1LIpMUJqJzPSePOVtvUGDIVRMQNIixr3UI04iAScmAFeHwVqXelUpRzCkUjQpkh351T957+AXQP7oATb8PC7CI++fRznPv4MywsriLouojF4tizdzdGRoeQy2xhfX1Fmq1MvoaHc8vy2qgGS9l5knLEY+Z5qTCtplB3COx37T+Mf/fHPsf9KT52/Lv4FfA+K30fd38p+BV44goQuP/g2X1CT6CwrkbgzolvVfF1mcYoH+zkrTbJ61bzY1rhEbgqjq6ixah9d1rQKTCgbOW80CYRsBpwdBNxDYiggQTpH3TOMA04WgCxANDl2GiLR2FFQyjZBlK6iUIwjEwTqOgGqvSK5nFWmwKeyKHmpNMk+A3UkG+UEHBM5b0tuwhVEWjG2tsEQGTSWfrfoJApwNIsBOiek80htbqO5fk5VLIZAcoU1zKqXSaJVhClpomVfBlL6QJSharQWTgdpcCSYVDCBVdVEOBO0E+QbnGyylrQLtOjHChBK+enTRHBhhwblWJBpq+kcpA/THovLR3ZDBHc8xtaHZptCghuixiwtBr0RgOvvfqcOMjYritcYwr5ErEYujs6MDDQh1w+j82tTQEh/YODCIZcjF+/hitfXsK9e/fwjddfx0B/PzKpTaHdMOSK3Pe5BzPIptOIhJR7C4HLVjqFWDyKY88/j+uXL+HDs2exe9dOnDp+ArNzCxjdfwQzc4vi9hOPhXHzyiXM3J1EvVqVif/Ro8ewtLQqDiSkLRFkbmyswzA1xMNhuEEH2VRa3FgIYtPZvOQLJNra8fq3vo3kwAAMBnuZGsY/+hVu3x7HS298Ax0jO4UmQ9A1wEbFMlHNlXDj5m2888HHuHpjEulsEcGQjmR7BCErjKgTQ8iNI5UuoFitYHl9DRubKzADFfzed7+F7//udzH+2TmEEj3Qk8P487/6MW7duIblxRX0d8dx/Nhh2AZgcadE07y0XUWvkOAjjTqJJlZWVrG4uCD14w4DOfAU0vJyITiUvk6aW1quGuJxT5BPilQsEkIkGIBrBTA80IVI2BGHpMHRMQzt2Y9bdx/g+o3bMJqkTAWRTqfk2gs6Nu7euyvpnydOnRTvfgLO1tTYCirffIbstoA7XVyYfspE35ZFJEPW6NZCsF8olLC2lca1m1PYSmcQMJUTDml25JzzeqAuIxyOiEc7rx/qD9gs0NZSAnObjBWooJDLoV6pSZ5AIZtBtVAUZ6dcpohamZkQQDxsoL83KmLsWMhGoFmBGWgg4lqSDdFoVmFYQdhuEJYbEqtOClVj7T0YpN4jmsT87BLe+tt3cO6TT5HLk/IVwNFjR7FzbAem702iszMBXTfxaGEVd6Zm1PWraSIMlmwD0Yso6gz/LdP9ijS3RgM79x7Ef/hvP37i91z/Dn4F/Ap4cwo/gMlfCn4FnrwCa3Oz+NcnDsg0jRZvBBL8ACaI52T98chcTNt+Ey1EmKp8nzll53Ra2RwKB51b3J4NYsMT7BHcU9DKKXkwEIBrBhC2TJk2h3QDUT2ANttG0rElFCWSjMGIOEgbAWQZGsPgGhHKBtDguFfGgE0JEeKkT4RrnCqykTBNNAh6xWtaUXrkW7byJfJV+MChoIN6kS7iwMy9acxMTELnRLLMtMcAbMMWXn8DOqoBHSUEUKzrWNjMYHEjg3pAl0aHIt4KRYlyUB6XXVJLNdicWhIMySRUF4BWofuGN2WVaHeJqaf7Bv3xle2cBF01yYVWIl9qBNghGSELlWoRETcAvdZEZ9zAqcMHMNjXA522dQx1csIYHhzBQN8gauUK1leXkM1tSSpkB/3Zjx+X1+jS338krjCFQg4vnD4lPufXrl1FKBLCvt17EHZdbG1uYHllGblcUTlq1Dit1bBv3z5s27YNf/XDH2J9dRWvvPKKAHPacO7Zvx/Xr17Bzu0j2Fpbw/LiPKYmJwUMnTh5Sl6f6ZkHCEej0viRikMQx2l1IhaXCHoCTjYc5LrPzs8Jbeilr72Cnt5+ONEIYv0DyK1t4oO338bAQC+OPntEbDcvXLyEvQePIJroxOTEDO5Pz+LTTy5gYvIueyAEI0FolgbHCSGeSMJxIyiV60gxfXR5Bc1aWZJpf/d738Tvfv+fQM9v4Je/fA+nX3pDGog/+ZP/gXI1g2cOHvAm2bqiblG0qRlo1jVJSpW5s6druHbtGhYWF1AuleWaoUWimrwzh0zdnrQs7jzpri0aE7r5UPPhBE2ErABijomxkUH09rbDDQUR70hgZOcYmqaJiYn7aFTYVHNaT8FvXbzp2azdvHVLGrrdu/YiFIogIPoCOj0ZQp9RQ3JmMaitNUk11QIolzjxDz0OZeKaXF5exfjde7j3aBG5PCfeutyGglW+AaiUVg1O0BUuOwE7ATyvOdonUvBM8SeTlNkg8HlYpxLpXeWS1IfprOK8ky9BqzbQFjWxbaATfV1x2Drdqspii0mnJV635NRz6s/Xk2FfdshFV18vBrdtl2TZWlXD1NR9/M3P38Mnn52HYdg48/LL2L9/H7bomlTK49HsI1ihMArlOpaWl+X5JeG2QaBe8fjuaqdEWXlStGrgmaMn8Uf//UdP/qbr38OvgF8Bf+LurwG/Ak9bgbX5FnCvCSjjxEzs7Oqcnqmte8JO9XdlYagcVNQWP23l+CXAXaaGTQGZ4p6icYKnXGj4Oz9ozaYmTjMUVYYI3PkvhXiBABJ2EEnHQSziIpqMw4o6yJoail0dKBiGeKfzmBTvXoFwMW3xGOSKg0uRne6lOyqqjwD7xwBeJUCSEmKbFrkD4A781J0JPJiags4pe6XkpZqSzkC7QVoU6ijW65KiuriZw9JmDjXSZETMGxDbTFKMeFhq6k7gDgQpQJR0TI8XT/DrUROUR7XuRdSTHlGRHQ2CH0VXULVl0yONEEW+Lh09ygiaTXHYSYZNHD+wG3sZJhW0EG1vR8/AEHr6hhCPJGHptL/LYG7mLq7fvC6T7wN792B0+zaUqmW89/O/E8pAIZfF88+dgusG8cGv3he/6rGxnRgZ3QE35GJtbVMSJSlaJbCOx+M4/dxp8br+65/+THjur7/xBlZT6zL9n7g9IRabFsWtuTzu3LkjoIce45z6z8w+lNeFnvC1chXlfBmmYQgQJDDibdlocL2tra+JP/rozp04dPgwFhYXcfDU8zDbenHlw7N4cG8CL7/8PNoSUXx47iMcPnEayc5+XLsxiavXJnDtyg0sLSwJUKSPe52+6K4j/Gg7FObGDHLZoiR+FtIpVIsZvPG10/i93/kmejrDOPurDxCNtWHbtlG8f/YsHs3NYWzvHqH5MAmWAJW+7KRK6QELhmYJTYS9FsOuLly4gLm5Ryjki3CCNgzTRNCyRfhJAMgvBhfR0pKxW/JdrqBCIFuiMDmAnnYXY6NDSESDAvCZHGDYJjp7etDVN4hSSUO+UJIaagyYkp0vE+ubGwLe+/oHMbRtO0olOtNEhPKh0S9ednIUSJW/SbAanaCUOJPuN3ydGvUm7j98gIl701jezKJMqpplwXF4jagm3qAne0BNown0LQoCeG61qjQi5MvL7xW+vhUlENd1oROpXYqqvPb8uVwsolYswajX0Z0MY2S4G8moCQsV5SxlslFSgwVZR5YtnHfbsdDR3SmUmYHhUbjhJFKZIt5+/2O8/e4HQovq6evH8RPPyvsUA8J4XKl8DpuZHFKpjDy/nHuNYlo2I0qLwGtTOQIxbM4H7k/7mePfz69AqwI+x91fC34FnqIC6/Oz+IOTB1ClhV31K8CdPsyy9a2sC5WDigLuQqHxlKkEpGIZp9CqSn6kQ4gH4tW9W0JNTt3p0KioH65pyOTdDWhIGCYSloV21xWKhQD3SBA520C1pwsFsQoMoCYNBKPZAzIhrNeYsChPrji2EsfOD1plhcitfgXavf8Xi0oDlVJJhKM6z6XexPWrVzE7PQ2UKJ6ryG1MneCFPF8bTcMQm8ZUqY5Vct23cqBUrUzA7oFxUl9kwi8MISX9o7WgLkI94R2hrjPV1APlAtJ1Ee+1OMTqJVQ845YLDcGQhPMYmrjKNEHXkTrCjo6Q0cSB3SM4eeI4ku1JjOzehf6duxB0ImhUyKkPQGvWsLrwCBN3bmNpYV4oO9sGB7Fz906h6Hz0/rt4dH8a8WhYxKe2beHz878Wx5D2jnbhwI/t2iMiV/5tbXUVC3Pz6OnpEa/4H/3wxwK0v/Pd72Bw+zCsWATT12/ILkZnW5twmufn5rGwsIDOzk6cOHkSS6sr2MqkJdyGk+pCtiCvV8t+kHVhEBSnn8VyCStrq+K/fualM5iensaOXfuw9+QZLM3N4pc//d84fHAvDh48gE8/Py/i2JGx/bh0eRwXLlzG3Yn7yJDaQZKUaYDEJt0yEI5FJXWTLVal0sDK4ioym5vQG2UceWYn3njlORw+OIYvv7iA2dkF9A8MCJebya/BcFgSUik84FokUKd7CndzSJHhOenQsDg3j4vnzyOXzQqobUskkYjHW1JOj4/O+9bF1alUq6IilIwKUpubSG8Vhds+2Nsm4WW2rSsRs22id6Afzxw+gm379iFfqMouBoWfpJlQ40BRJ3fDJiYnxelmcPt2oVIFQyF1TfOa4bqS5oHNIq8V/m7CsR2ZgHMVkkqyubWFGzdv4u7MA5Sq9HtnCrAp1CquVQJulxSmAGQtSDqqqXYjSPniMIAJqAT0BOi0xmSqKt9H2ByQPiS39YA76TT1UgmVXAGOCewa6cFQXxJOoAG9WZE0YDa0vMr4nkQuPhNluXbjbXF0dPWIRWRX7xCC0Q5cvXoLf/uLd3F/5pFMEQaHBjE40K/MJQMaJqansb6VRoXe8QLMWQcKhxX9jb+T1fQbT/eAP3F/is8b/y5+Bb5aAR+4++vBr8BTVIDA/Qen9kuUPLm1/BDlvI4BMZUaqTD8XU2A6eXemrgLLCWgJGRpeRx6s28GMYmLSms7O8Bba8IbFwEagTvdVAxdXE1cDWi3goibBpKui0Q8gkg8CiNsoRA0oW0bQskD7jwmReNRwJxEYUlwFYBBA3nPz8UTh7aAu4B6j7/K7XuKz7gVT0pMo1zFhfPnsTo3RxsQEaYSbFqGBa1Ji8agpDXmKlVs5spYzRSxyKkj6TGcqtYp6FVUGQp2WRrhCdO2UqgyKgGSgIEi1po33RRwz2mh4VlL8piEsaCEra2gWk5FBUjodOxpiqe1EaghFNRh6Q3s3jmEr7/2Kg4fP4ruke0I0ied9nc6p7u2uKxUcylktlJYnJ/FvckJ5DNZ9Ha249TJ49hcXsbVLy7i5o1r6OnswNHDR1CpV/Dl9StYX1+H4zjo7e3HwMAAdh3Yj0RnF4rpDNaXluTYz334MW7evIl9+/fiO9/7LhLbh7E8fhuf/f3fIxGLIuS4Qmmavn9fepozZ86g2qiL3SOpMATk5XwJVZm4VqTxi0TCMmXnhJ+N14MHD2VdPvvss8Lhn11YwnMvvobu/j6887OfIJfdwje+8XXki2URa27fuR9Xrk/i8pUbuDd5H6V8QQJ9ArYO3dLhRsOIxGMwLAfFYhXZbFF9b6VgBxrYsa0bxw7twktnTmJudhpfXLoor+3uvfsQDEWwtL4ON8ykW1PAcDqTE/6z6/B8w+LLT6rL1J1JfHnpEkKc8EciCLshBE0DjVoNzQbDhlSDx+uD4JbTaQaOcYrPQKtmrS56hZ7uTrFEbNDjnF7k3d3YvW8vhnbsRDAWRSPsIrOxhezWJuZn7mN1fh5x10U0HJLEV3L4Y8kknGhYBN4B00a5xh0iprZaAuBlTyygdgEorl1b3RBaS7FUxr170wLcN7fSCDohmc7zi1N9XndiM8nGXZa5Shcl/Ytrmbsq0pzyPUQCjdTEnbSY1vSaj0fg3tIHCP2I9Sjm0KxUMNyXxM5tPYhRoFsvy/sGdQX8EkdL5kSYpjQ0jmNKIFtndz+6egbRNzyGjVQWH378a3z0yWdIZUhV0sQa1TA0EQ8zNTpgBhGi1zu1NF7CLRsK1UAzqEo1VLTKJC3p0LFT+E//8ydP8a7r38WvgF8BNevzxan+SvAr8MQVIFXmByf3CXCXqZdYuSlwXK01ySQRsMUPR8/t0UsNDSgaSitJVSZTLWoHgT6tDEk7V+JVmY01G7C0BqwA6TL0L6ebjAYXTSRtGxEtIIFMtMBzoyEEXBulkIXmYB9qrisuIxTJEuAQXHCCSepHncmg3rY7j0doPmwWuG3vUVdaKacKEGswNR2NShWmFkAxX8CnH32M7OYGzGoNOo/RoJe7KWDGNB0RROYrVWzkSlhJFzC/kUGlqYndZKFcURaOEljFoauy1eNpW62Ju5c+Wwt4lCPPW1PSQg2CAgb30L9ccY3FRrPl+07tAGk1HvUoFCQPnqJIIBoxcfjgbrz8tZdw+uUXERkclBesmCtBY5pqrSEUGoMEbwYV1SpYWVrAvYlJLM/N4djBZ7B9/z7M37iKj8+dw+LsI/G1P37yWVSaVdyZuCNJqZzGEqQT7O4a240jp05Br1bxYGYG167ewCefnBc3l+efP4HTL72A3FYaly9dlOl+2LOipLc4J7cHDh1Eb28vJu9OoVStIhqOoVZhqE1B0YUaDUlZ5eu3mdqSNcYpO6exTEU9fuIEzp47h+6+7Xj+xTO4NzmOc+//Es+fPolnTzyPew/noBkObozfxczMAm7dGpfXmjsstJ6EFRBKBd1ICEKbmgEGYy4xrIfi5WYF/T1J7NrRjze+/hIa9RLeffsX2NjawrYdO3Hg8BE4dDKJRLCRycCiMLNGALiA1ZV1qRV3a+ymjkcPHuLu1BS6OjvRnkgKN7tcKKJeKQtdzCIFii1JTaVxEhgWy2VpnDnVJi+duoRojMcaFGAfb2vH9rEdEipmOA4c/l9bHAHbIi8Fy5OTeHDnDnLra8hn0kjEY4gwtGtgAN27RhX3PBwBAhZgBAHdEMCuvshJZ+qXjVquII0red/vvvc+zp8/j3yuKO8V0sjX2RwqUSxfo2IxL5PvFt2JwJ2iTtd1xSGJdrMqdVS9x1DTwcl6S9QtwVWesJePzWuzUS9LKBY5/juHutHXEYOJOizumngpxHzXkWZBGgQDLkXv8SSSHd1IdPRiaGQMbqwN0/dn8bO3fo7bk5NC8xkc6hfHGLolGUFHhOY8f+4YqHRbnqfyoieY53G2dgX488Fjp/Cf/9dPn/g917+DXwG/AqoCPnD3V4JfgaeowNr8I/zgxB6hyQhwlw8qAnZFSRGqDEOIhJdNFwwFTjnsqjM8Vabd6lsmxASZYjCjpm8E6Jxw84Neb9ZhU7wa8IKHyGk2NZm4J0wLIQ1oc1x0dbaJuE5zLVQjLkJ7x1B1HPlQJdAricjPo8JwG57eiZ6ok5M3SYRkE8Hj8ybYnPbJG4U8igaXU+ByVagynLKeO/shasUCLDp/aLR8o/WeIdQHy3ZE4JevVrGeL2M1PU3rSwAAD8pJREFUlcejlbSIU92oi1KNYKuCXKWVNqsSmShOlcaFjYZ0DAFx1iAXXqz3CNA1AmIes7LqU8mqyk6TdKNAK8FJse1h1AHX0UBTENZ0ZFsnXnntRYzsHEU0EcP2sTHE+voRMIKoFCvIZvNKMMxxfb0O2+DZNwWg37lxHWHbxtjoCBLJBKZu3hBbzGKGFJkEjp9+FvMLcxgfH5fHYRw8vdxL5Yqkjg70D4mLy+rKCi5evCQc7eFtA3jttVdlOnxv6i621taRjMWFIkPB6fzCAjq6OnHy1CncnriDbD6PkBsW4ajiFkOeo8WfLhQKAqTm52fFTjASjeKVV76GmUdzuHt/HqdOnUJHPIK3f/GWcLvfePPb4iYyee8Rrt+aQjpdxOVLX4oQuS2ZAAUNdYoauFbp6W/aMnWu1TWsL28JkKTGob+3DV0dEZw4fhDJeBi//vQTrKytwww6ePXNb+KF119HTQuIEwp3Whbml/HhR5/g6pfXJGiJXHFDM8X9ZHN9S+wyo6GQaC8oGHYtE7GoK45CTAmlkoSBTjoDmColNOoNaQCT7Z3o7O2BGwrDZKJvOIr23h5JA9bdEAw7CDcSAoKW2n2q1bF1/z7uX7+O5Uez2FheQjq9he7+Hozt34tkfw+iHUkRYxrBCAzblUkzgTvrIJJPUrp4SQUMmE4EM1N38Rd//pf45NPPRBfCNd1KFOVa5Y6M4sPXYLNJNAzxkqfomoJkgvV8qSggnq8r+fKFQhF8bfmay7UsScR08awIhYZfFL7LOVWLqBbzGO6OYdf2AURIF9JqsnvnhakK1z1gWrK+w2FLdnFoDxnv6EXf8AiS3UPIFso4e+5j/OpXZ1GuVmTnhlQf0oNyhSLKTIAt8f2FSau8FhWNjV8t330R8Ve5k6DhwJET+I9/+n+f4l3Xv4tfAb8CPnD314BfgaeswNrcI/zBid0C2slz54cnqRw14birKbtKTVXhMMplhd/0bvYcIL2ZGT+8CRL5wdxKVTV05YgiIF5oMgq4BxkopJMqo9JPY4YpVJk2N4TOtgTCiSgCIRv1eAQnvv/PUJVpYxN5EZClZPJXKSu/coYXEYkRMIhDhiS9sgkR+O7ZUqoCEezSojEejkIjTxcaluYW8MG776Gcy8Ju8hg9ga0w8nXYQQeW66KqAWuZAuZWt7CwnpNgoGgyIo+fK5aQLpSRrzSl+RFgKHxn8uiVAwaFq2wkaB0prjKe5zapMJLAWuMugRKninZAhLYiKFBptQDCRgBBs+WVX8exZ/fh9Tdfhe3aMp3uGRrErn370TYwLAmlamLIHQpF2RFEpjWR29oQu8dbly5jeKAX+/bvk+e5cfECrn/xJbKpdezaM4JDhw4KEL1+9bpnTwmpPxukvp5+qQ2nlnfuTODR7DxGRgbxyqsvoy0Zx+2b41hZXkYiEhU+PMEoHWLIM3/p5ZfFWvLBo1lYpi1BPQwF4qkSGPEraFsC3sgPp0CVj0UgRYHq0PYR/L+33saOHaM4cfwoLl88L1aNx0+exv5DR3FvZh6fff4FtlJ5TIzfRm9XNwb7+hCKurBDNmiHSAcigrXNVBZrayksL66jVCyLV3p3VxKRkInRkT4k4zFcu3JFxJ/5UgX7Dx/G17/5beiOg810BuMTUzh/4RJujk+ikCvLWq9VgVqFTZaOaoUNE9cCd010bq2Ag/+wSwclixsAsuuSjITRFnWEDkKudrKtHX3Dw+jq74MdjYkPebyrC4bjCm1HCzrQbHZwRL5AtZDHyswD3PniC+RX19AZjcPUgJs3b8gO1sjunaibAcS7OxBggmy8E9Fkp1B+Ak4IMAj+eTAWGjUKvZVTzflfX8KPfvRjTExOIRKOoFIsetcatS/1x4FEnL5b4pCk+OoUOvOapJMMvd45eefv5POzEcxmMl6SK+k6FJDrQiFSwJjOVkpzozdrKOWy6Iwa2LWtDz1tUdm5072pe2t0wIk5qW+uE0DQdiTJN97Zh+7BYfQObAfcMGYezuKdX74LOv1k8jm0tzFF2MTK2qY0/NyBIUhXjlkN4fmblqlscEmJI51HdkSaeObYSfzxn/31U77z+nfzK+BXwJ+4+2vAr8BTVKAF3CWavMFJsHJuYbgK/cRFCCr0FOWKQsBGyMkPYgkgaoWkC22GH770aab/uEL9EkbkgXcCFJOuM0zJDBpilWhrDURNHTHdQFckgqQTFF5uOB5BwLWA9jiO/4vvA+GwpJgymYgT2WK+hGw2I2FCBFviQS0R7qSZKHu61tSd/F06R4jrTKOJ7vYOtCfboNtBiVS/d/Ua3vrJX2Np9iEipiXAXURrxEO6JeCUNnOG64qjxp37j7CWraJp6Ii1xQS45IoFrGfyyBRrKNdVsyO7ALTe4zSQJn0MqiFk9xoZscg0eVysN9MsCbCZFukBdtnZ8KIs2fjQVs/SJdmTYKWnpw3f+NZrOHzsIAqlPMpEi4aBnt4B9G8bgRtLQA8yoioggIicfgnUCVB/W0I1n8fdG7dQyWeEQ82QKvLdL//6PKanbsLUqnjmwD70D/QLDWRxcUkAWSFfEOGoE1Te2QyPovD07t0Z9PQm8dobr2B0eDvOf/65gLNGtYb+/n44dlBEpgRMBw8dws6xMXx+4aLQeULBkDQURe56WASQqnGhUwkj7jnZJ6WBE9qOjg586x/9Y7z3wcfI57I48/ILKKRS+PTjj9DR1YvRXXvgRNpw9qNPcH/6EbY2t7B31y50JRNwwg6CIVt411wjnNLSDnJ9PYN7UzN4+GgOphFAMhFBNGKhqzMuIsvpqRk0mgHJN0h29mBgdBTr6QwWV1cxt7CEpdUNuWYoZiSokwa4plxbxLmFGyzCQ1MwU7ICNLXzxMaOw+V4xMRIXwJ7tnejp6sDzxw+hMHREZgU0Arvug4rSoqLjqbs3pDWUZHJfDmXQWpjDdM3b2N1bh5jg8Po7+iEVq/j+o1rMvHu3zaAhqnDcIMoM6egoaGzpx+d3T2IJDtguCHp6wybrwVtR+tIpXJ49+338M5774sdJIE3MxJaomq+XspBxhJ6VysASllJKuqLuLJwBysQUBSUSk30DJy4sxpcP3zvkMfQNGW5WKOEWCWwEqCjWoDdrKK/PYodw72IBrmfVRWgrkTNHj+fgWwWsxEchKIJRNo70TUwjMHhUYS7elCoNXH90hW89Xd/h4WlRXH4kUtMoz0mnXiCSojvWXxmszk5LtaZDTC/+H+1akOoMn/8Fz97indd/y5+BfwK+BN3fw34FXjKCqzPkSqzWyUqypRJWS0qYSqhuQfUhfrCbXTPqYUAkJ944kShaCst4K6Edw00CFRalobQBBArwNKEY5uwaQtJ4E7/bstGD/25SZlxbThRF0y3aSajqA31o8BAF6HwMMGRW9oV8WLPZdOolMiTVQJOEcm1uMyeqFPcLCxTucw0muhsa0fIDsrxOaaN9YVFXLlwSSbuLr3SCdyZAksrPN0UqowTCcEMhbC8lcHE9CzWs2U0DEOAeyTkIlcsYi2dx1ahhEJVJZ/y1OktwjRIER8269JMcKhJnEFAR06uOm7lvEHQrqgy3g6Bt2dAwSZpRh0RF4bWgOPQj/p5/NN//j10DPejUSvLdDqTyqBQLAsVoq2jG6FkGzST51pDo0ROMjEK7ThIq6hI0NLW3BwCWg1tPd3cLsHD8TuYunkFj6ZvIxYO47nnnhNLyPFb40J34e7MysqK2Pi1t3dIGi1DhsbvTCEWs/DmN7+OPWO7ceniRQH4tETs7ugSn3emuj6YfYjRHWN44cUX8MXly0inMnCDIbEnJLCzCdw9LQKpDBQzptKbmJ2dlecnNeO1115HOlfEZ599ikPP7MPY9hF88P77KNfqCEWTGNm1H7fGJ3Hj+rhQLw4f2A+HmoqoCzcakfXA18OQJoFT4QoePJzH9RvjqJbLAtzDUQuhsCX2ocuLGzRsQaFcQ51iTtPEw4U1FLlLpbEh4+tpyhoVa0jZ+WGMMN1JlAMSt61oE8rJO8XL/J3UGa7DWpkTeGC0P4RDYz3YPjyAI8eOobO7G0XSbdJplOsNxDs6YdpBmYbzeTa3KCAtyu5NZmsTgVodYTOIjmhcfg6aFuYX5rG+tYG+4QFYrgPTDSJdyGIjlUY0lkQknoRNgXAD2ErTO99CJN6JlZU1LK9u4tIXVzA+MSnPZ1u2Og+heBnSaKksArrLsDHUhOPOv5HzzuuRegVO0Xkf+szXqrTP5DVckmY7nWJyriYBaXxM4cGzCZeAKG71VdEo5aDXquhOBDE62IXORFicldhEqPwIAndT3q1svSFJwKQVuW3taO8bwODgCBJ9A7ASbVh9tIi3/uYtfH7pIorFIlyZspsolEqyw6YSUhtyTrQ+VZaVyr2KPyuaW0CoMn/0p//nKd95/bv5FfAr4E/c/TXgV+ApK8Cp+2Og6A14lVt764tiU+/nlk+5tMse/0N4Mb8Bm7+5sZo6/+ZhlMVhC5S1HkJ5wJNGoKZnLWcK8UQnqCXg9igvreNoxbI/jmd/DHTVD8qu0vu5ZQfpHQ5BsBy650wjYlyK5DzOuXo29f+PrSTFTlJZ16mgKnXOCjQoSzo+jkTHy53VqSv+vzqQf1DT1uF54l75v9YdHlfJe6DHj0McyIZJHRc9tCUAh3wkrzDqGNREnsE4Eo7jcW3kfFpFf/zQTeVwQnaz3JY0j6rUo1atyO0pPuTjKD6y4uYTkEn9RFxJgFWXKSpr5DqOALdypay42gSr4oqjtA4qQdRA0FE0GxEby7jWs8H8ylqSXRKZvNaFYsHn5994XxHhloqwTNMDikVlo0kfcssScCh+4QRzrWbAC+tqPa56ZZRrEhsS8vRbx8tzaR2KTFtlE8lbG6yTN4H1HsKrc8sV6CvXQ+vHr9ZfHubxxaZqyR0YXROuu0yxaZVJNxNvbUk2r66rNemtT/U6qJpIbeiuJGJm0lyUhoK3YRCa7Dp59qgN7v54dRfHJdbZo1XJ9ek5xfC8CVpFqOm5MrXWmtTwK2nAreu85TLFJrk1gW/dTt1c7Ui0/qbWq3ettXhhX72e1Y2V7oNibl1XgWSPK+6Jbrz7yDXn2b8qNya65Bjyr0bgXa/LrhFtRnmMqlH+zbl89ZzUzyqz4h88n/dbZ09f67T9f/0K+BV4wgr4wP0JC+bf3K+AXwG/An4F/Ar4FfAr4FfAr8BvowI+cP9tVN1/Tr8CfgX8CvgV8CvgV8CvgF8BvwJPWAEfuD9hwfyb+xXwK+BXwK+AXwG/An4F/Ar4FfhtVMAH7r+NqvvP6VfAr4BfAb8CfgX8CvgV8CvgV+AJK+AD9ycsmH9zvwJ+BfwK+BXwK+BXwK+AXwG/Ar+NCvjA/bdRdf85/Qr4FfAr4FfAr4BfAb8CfgX8CjxhBf4/pnO/xnKBli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30" name="Picture 10" descr="Znalezione obrazy dla zapytania: teatr jarmarcz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80" y="2060619"/>
            <a:ext cx="5946820" cy="411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teart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5699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3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l-PL" sz="3000" dirty="0" smtClean="0"/>
              <a:t>Z czasem w Europie – czyli na kontynencie, na którym mieszkamy – zaczęły powstawać pierwsze budynki, przeznaczone specjalnie dla teatrów. Wielu pisarzy zaczęło zajmować się pisaniem sztuk teatralnych – czyli książek, których teksty służą do pokazywania na scenie teatrów. </a:t>
            </a:r>
            <a:endParaRPr lang="pl-PL" sz="3000" dirty="0"/>
          </a:p>
        </p:txBody>
      </p:sp>
      <p:pic>
        <p:nvPicPr>
          <p:cNvPr id="6146" name="Picture 2" descr="Znalezione obrazy dla zapytania: shakespeare the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20" y="1880315"/>
            <a:ext cx="8949788" cy="464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eatr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5596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225288"/>
            <a:ext cx="10515600" cy="1921564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 czasach, kiedy nie było telewizji ani kina, wizyta w teatrze była wielkim świętem i wydarzeniem. Autorzy sztuk teatralnych i aktorzy, którzy grali w teatrach, byli znani i popularni – tak jak dzisiaj gwiazdy filmu. </a:t>
            </a:r>
            <a:endParaRPr lang="pl-PL" sz="3200" dirty="0"/>
          </a:p>
        </p:txBody>
      </p:sp>
      <p:pic>
        <p:nvPicPr>
          <p:cNvPr id="7172" name="Picture 4" descr="Znalezione obrazy dla zapytania: teatr barokow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21" y="2146853"/>
            <a:ext cx="6811492" cy="455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eatr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9803" y="56484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5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45499"/>
          </a:xfrm>
        </p:spPr>
        <p:txBody>
          <a:bodyPr>
            <a:normAutofit fontScale="90000"/>
          </a:bodyPr>
          <a:lstStyle/>
          <a:p>
            <a:r>
              <a:rPr lang="pl-PL" sz="3200" dirty="0" smtClean="0"/>
              <a:t>Dzisiaj teatr – jeden lub więcej – znajduje się w każdym większym mieście na świecie. Powstały także teatry dla dzieci. Spotkanie ze sztuką – bo tym właśnie jest wizyta w teatrze – dalej powinno być dla każdego z nas wielkim świętem. Dlatego idąc na spektakl pamiętajcie o starannym, odświętnym ubiorze. Pamiętajcie też, że nie wypada się spóźniać, ani jeść podczas przedstawienia!</a:t>
            </a:r>
            <a:endParaRPr lang="pl-PL" sz="3200" dirty="0"/>
          </a:p>
        </p:txBody>
      </p:sp>
      <p:pic>
        <p:nvPicPr>
          <p:cNvPr id="8196" name="Picture 4" descr="Znalezione obrazy dla zapytania: teatr maska miś i tygrys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706" y="2910624"/>
            <a:ext cx="5569529" cy="371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eatr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5053" y="5287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1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521</Words>
  <Application>Microsoft Office PowerPoint</Application>
  <PresentationFormat>Panoramiczny</PresentationFormat>
  <Paragraphs>16</Paragraphs>
  <Slides>10</Slides>
  <Notes>0</Notes>
  <HiddenSlides>0</HiddenSlides>
  <MMClips>9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Motyw pakietu Office</vt:lpstr>
      <vt:lpstr>Wiem i rozumiem – jak powstał teatr??</vt:lpstr>
      <vt:lpstr>„Przedszkolaki, jedziemy do teatru!”, „Dziś w przedszkolu teatrzyk” – kilka lub kilkanaście razy w roku słyszycie podobne słowa. Wiecie dobrze, że teatrzyk to coś wesołego, cieszycie się ze spotkania z aktorami. Czy wiecie jednak, skąd się wziął teatr? </vt:lpstr>
      <vt:lpstr>Teatr został wymyślony bardzo, bardzo wiele lat temu – w starożytnej Grecji. Pierwsze spektakle – bo tak nazywają się teatralne przedstawienia - odbywały się na wolnym powietrzu – np. na zboczach wzgórz, żeby każdy mógł dobrze widzieć stojących na dole aktorów. Ponieważ Grecy bardzo polubili teatr, zaczęto budować specjalne miejsca, gdzie można było oglądać spektakle – były to AMFITEATRY na wolnym powietrzu, z miejscami dla publiczności.</vt:lpstr>
      <vt:lpstr>Wyobraźcie sobie, że w teatrze greckim aktorami byli tylko panowie! Grali zarówno role męskie (czyli postacie panów), jak i kobiece (czyli postacie pań). Ponieważ amfiteatry były ogromne i niektórzy widzowie (czyli osoby, które przyszły oglądać przedstawienie) siedzieli bardzo daleko od sceny, aktorzy byli specjalnie przygotowani do spektakli. Nosili buty na koturnie, czyli grubej podeszwie i wysokie peruki, żeby wygadać na większych i być lepiej widoczni. Ubrani byli w piękne, kolorowe szaty, a na twarzach mieli specjalne maski, dzięki którym lepiej było ich słychać – przecież w dawnych czasach nie było mikrofonów i głośników!</vt:lpstr>
      <vt:lpstr>Maski, noszone przez greckich aktorów do dziś są symbolem teatru </vt:lpstr>
      <vt:lpstr>Pomysł przedstawień teatralnych bardzo się wszystkim spodobał, i teatry zaczęły powstawać w różnych miejscach świata, przybierając różne formy. W czasach kiedy nie było telewizji, radia, Internetu, i kiedy nie każdy umiał czytać, była to wspaniała forma spędzania wolnego czasu!</vt:lpstr>
      <vt:lpstr>Z czasem w Europie – czyli na kontynencie, na którym mieszkamy – zaczęły powstawać pierwsze budynki, przeznaczone specjalnie dla teatrów. Wielu pisarzy zaczęło zajmować się pisaniem sztuk teatralnych – czyli książek, których teksty służą do pokazywania na scenie teatrów. </vt:lpstr>
      <vt:lpstr>W czasach, kiedy nie było telewizji ani kina, wizyta w teatrze była wielkim świętem i wydarzeniem. Autorzy sztuk teatralnych i aktorzy, którzy grali w teatrach, byli znani i popularni – tak jak dzisiaj gwiazdy filmu. </vt:lpstr>
      <vt:lpstr>Dzisiaj teatr – jeden lub więcej – znajduje się w każdym większym mieście na świecie. Powstały także teatry dla dzieci. Spotkanie ze sztuką – bo tym właśnie jest wizyta w teatrze – dalej powinno być dla każdego z nas wielkim świętem. Dlatego idąc na spektakl pamiętajcie o starannym, odświętnym ubiorze. Pamiętajcie też, że nie wypada się spóźniać, ani jeść podczas przedstawienia!</vt:lpstr>
      <vt:lpstr>Zadanie dla przedszkolaka – razem z rodzicami zastanów się, jak nazywają się poszczególne miejsca w teatrz, widoczne na zdjęciu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Wiem i rozumiem – co to jest teatr??</dc:title>
  <dc:creator>Karolina Karst</dc:creator>
  <cp:lastModifiedBy>Karolina Karst</cp:lastModifiedBy>
  <cp:revision>13</cp:revision>
  <dcterms:created xsi:type="dcterms:W3CDTF">2020-03-26T10:10:35Z</dcterms:created>
  <dcterms:modified xsi:type="dcterms:W3CDTF">2020-03-26T12:20:41Z</dcterms:modified>
</cp:coreProperties>
</file>